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1" r:id="rId4"/>
    <p:sldId id="260" r:id="rId5"/>
    <p:sldId id="264" r:id="rId6"/>
    <p:sldId id="262" r:id="rId7"/>
    <p:sldId id="263" r:id="rId8"/>
    <p:sldId id="265" r:id="rId9"/>
    <p:sldId id="266" r:id="rId10"/>
    <p:sldId id="267" r:id="rId11"/>
    <p:sldId id="279" r:id="rId12"/>
    <p:sldId id="271" r:id="rId13"/>
    <p:sldId id="275" r:id="rId14"/>
    <p:sldId id="272" r:id="rId15"/>
    <p:sldId id="273" r:id="rId16"/>
    <p:sldId id="276" r:id="rId17"/>
    <p:sldId id="270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C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51220A-A911-D242-B6A4-7851C686F8DF}" v="476" dt="2023-12-15T05:08:17.718"/>
    <p1510:client id="{7CB41EEE-6687-4323-AA15-43F2203B3B28}" v="2" dt="2023-12-15T05:06:18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>
      <p:cViewPr varScale="1">
        <p:scale>
          <a:sx n="100" d="100"/>
          <a:sy n="100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turvedi, Shreya" userId="S::shreyachaturvedi@hks.harvard.edu::8c892cae-9b55-432b-9edd-edcf769665a9" providerId="AD" clId="Web-{7CB41EEE-6687-4323-AA15-43F2203B3B28}"/>
    <pc:docChg chg="modSld">
      <pc:chgData name="Chaturvedi, Shreya" userId="S::shreyachaturvedi@hks.harvard.edu::8c892cae-9b55-432b-9edd-edcf769665a9" providerId="AD" clId="Web-{7CB41EEE-6687-4323-AA15-43F2203B3B28}" dt="2023-12-15T05:06:18.717" v="1" actId="20577"/>
      <pc:docMkLst>
        <pc:docMk/>
      </pc:docMkLst>
      <pc:sldChg chg="modSp">
        <pc:chgData name="Chaturvedi, Shreya" userId="S::shreyachaturvedi@hks.harvard.edu::8c892cae-9b55-432b-9edd-edcf769665a9" providerId="AD" clId="Web-{7CB41EEE-6687-4323-AA15-43F2203B3B28}" dt="2023-12-15T05:06:12.451" v="0" actId="20577"/>
        <pc:sldMkLst>
          <pc:docMk/>
          <pc:sldMk cId="3439060598" sldId="267"/>
        </pc:sldMkLst>
        <pc:spChg chg="mod">
          <ac:chgData name="Chaturvedi, Shreya" userId="S::shreyachaturvedi@hks.harvard.edu::8c892cae-9b55-432b-9edd-edcf769665a9" providerId="AD" clId="Web-{7CB41EEE-6687-4323-AA15-43F2203B3B28}" dt="2023-12-15T05:06:12.451" v="0" actId="20577"/>
          <ac:spMkLst>
            <pc:docMk/>
            <pc:sldMk cId="3439060598" sldId="267"/>
            <ac:spMk id="18" creationId="{855E3184-D048-B4A7-DD54-5BC39067D75A}"/>
          </ac:spMkLst>
        </pc:spChg>
      </pc:sldChg>
      <pc:sldChg chg="modSp">
        <pc:chgData name="Chaturvedi, Shreya" userId="S::shreyachaturvedi@hks.harvard.edu::8c892cae-9b55-432b-9edd-edcf769665a9" providerId="AD" clId="Web-{7CB41EEE-6687-4323-AA15-43F2203B3B28}" dt="2023-12-15T05:06:18.717" v="1" actId="20577"/>
        <pc:sldMkLst>
          <pc:docMk/>
          <pc:sldMk cId="907468346" sldId="278"/>
        </pc:sldMkLst>
        <pc:spChg chg="mod">
          <ac:chgData name="Chaturvedi, Shreya" userId="S::shreyachaturvedi@hks.harvard.edu::8c892cae-9b55-432b-9edd-edcf769665a9" providerId="AD" clId="Web-{7CB41EEE-6687-4323-AA15-43F2203B3B28}" dt="2023-12-15T05:06:18.717" v="1" actId="20577"/>
          <ac:spMkLst>
            <pc:docMk/>
            <pc:sldMk cId="907468346" sldId="278"/>
            <ac:spMk id="18" creationId="{855E3184-D048-B4A7-DD54-5BC39067D75A}"/>
          </ac:spMkLst>
        </pc:spChg>
      </pc:sldChg>
    </pc:docChg>
  </pc:docChgLst>
  <pc:docChgLst>
    <pc:chgData name="Dubey, Shreya" userId="bf53f291-b1e4-4f40-8b3f-a80fec310cef" providerId="ADAL" clId="{6451220A-A911-D242-B6A4-7851C686F8DF}"/>
    <pc:docChg chg="undo custSel addSld delSld modSld sldOrd">
      <pc:chgData name="Dubey, Shreya" userId="bf53f291-b1e4-4f40-8b3f-a80fec310cef" providerId="ADAL" clId="{6451220A-A911-D242-B6A4-7851C686F8DF}" dt="2023-12-15T06:59:24.469" v="2733" actId="20577"/>
      <pc:docMkLst>
        <pc:docMk/>
      </pc:docMkLst>
      <pc:sldChg chg="modSp mod">
        <pc:chgData name="Dubey, Shreya" userId="bf53f291-b1e4-4f40-8b3f-a80fec310cef" providerId="ADAL" clId="{6451220A-A911-D242-B6A4-7851C686F8DF}" dt="2023-12-15T06:33:52.418" v="2431" actId="1076"/>
        <pc:sldMkLst>
          <pc:docMk/>
          <pc:sldMk cId="2184287962" sldId="258"/>
        </pc:sldMkLst>
        <pc:spChg chg="mod">
          <ac:chgData name="Dubey, Shreya" userId="bf53f291-b1e4-4f40-8b3f-a80fec310cef" providerId="ADAL" clId="{6451220A-A911-D242-B6A4-7851C686F8DF}" dt="2023-12-15T06:33:52.418" v="2431" actId="1076"/>
          <ac:spMkLst>
            <pc:docMk/>
            <pc:sldMk cId="2184287962" sldId="258"/>
            <ac:spMk id="10" creationId="{360DB792-F98E-D695-93C8-9F46DEA99E69}"/>
          </ac:spMkLst>
        </pc:spChg>
      </pc:sldChg>
      <pc:sldChg chg="modSp mod">
        <pc:chgData name="Dubey, Shreya" userId="bf53f291-b1e4-4f40-8b3f-a80fec310cef" providerId="ADAL" clId="{6451220A-A911-D242-B6A4-7851C686F8DF}" dt="2023-12-15T06:31:33.464" v="2393" actId="20577"/>
        <pc:sldMkLst>
          <pc:docMk/>
          <pc:sldMk cId="1245732232" sldId="259"/>
        </pc:sldMkLst>
        <pc:spChg chg="mod">
          <ac:chgData name="Dubey, Shreya" userId="bf53f291-b1e4-4f40-8b3f-a80fec310cef" providerId="ADAL" clId="{6451220A-A911-D242-B6A4-7851C686F8DF}" dt="2023-12-15T06:31:33.464" v="2393" actId="20577"/>
          <ac:spMkLst>
            <pc:docMk/>
            <pc:sldMk cId="1245732232" sldId="259"/>
            <ac:spMk id="2" creationId="{C3DB81D6-B034-4116-183C-F3F77DB82596}"/>
          </ac:spMkLst>
        </pc:spChg>
      </pc:sldChg>
      <pc:sldChg chg="modSp mod">
        <pc:chgData name="Dubey, Shreya" userId="bf53f291-b1e4-4f40-8b3f-a80fec310cef" providerId="ADAL" clId="{6451220A-A911-D242-B6A4-7851C686F8DF}" dt="2023-12-15T06:56:28.608" v="2564" actId="20577"/>
        <pc:sldMkLst>
          <pc:docMk/>
          <pc:sldMk cId="3111438793" sldId="260"/>
        </pc:sldMkLst>
        <pc:spChg chg="mod">
          <ac:chgData name="Dubey, Shreya" userId="bf53f291-b1e4-4f40-8b3f-a80fec310cef" providerId="ADAL" clId="{6451220A-A911-D242-B6A4-7851C686F8DF}" dt="2023-12-15T06:50:49.353" v="2470" actId="20577"/>
          <ac:spMkLst>
            <pc:docMk/>
            <pc:sldMk cId="3111438793" sldId="260"/>
            <ac:spMk id="6" creationId="{2AF43769-14A4-D1E8-E441-0A8C5BFE1849}"/>
          </ac:spMkLst>
        </pc:spChg>
        <pc:spChg chg="mod">
          <ac:chgData name="Dubey, Shreya" userId="bf53f291-b1e4-4f40-8b3f-a80fec310cef" providerId="ADAL" clId="{6451220A-A911-D242-B6A4-7851C686F8DF}" dt="2023-12-15T04:43:59.288" v="1367" actId="113"/>
          <ac:spMkLst>
            <pc:docMk/>
            <pc:sldMk cId="3111438793" sldId="260"/>
            <ac:spMk id="17" creationId="{05493E07-D439-77C8-C0D2-FDBA154CB276}"/>
          </ac:spMkLst>
        </pc:spChg>
        <pc:spChg chg="mod">
          <ac:chgData name="Dubey, Shreya" userId="bf53f291-b1e4-4f40-8b3f-a80fec310cef" providerId="ADAL" clId="{6451220A-A911-D242-B6A4-7851C686F8DF}" dt="2023-12-15T06:55:52.324" v="2535" actId="20577"/>
          <ac:spMkLst>
            <pc:docMk/>
            <pc:sldMk cId="3111438793" sldId="260"/>
            <ac:spMk id="29" creationId="{5FFD1AF3-0C1F-900E-9076-8B4B847B16AC}"/>
          </ac:spMkLst>
        </pc:spChg>
        <pc:spChg chg="mod">
          <ac:chgData name="Dubey, Shreya" userId="bf53f291-b1e4-4f40-8b3f-a80fec310cef" providerId="ADAL" clId="{6451220A-A911-D242-B6A4-7851C686F8DF}" dt="2023-12-15T06:56:28.608" v="2564" actId="20577"/>
          <ac:spMkLst>
            <pc:docMk/>
            <pc:sldMk cId="3111438793" sldId="260"/>
            <ac:spMk id="30" creationId="{6AE296BC-0E26-68E9-189C-D77FB1F14454}"/>
          </ac:spMkLst>
        </pc:spChg>
      </pc:sldChg>
      <pc:sldChg chg="modSp mod">
        <pc:chgData name="Dubey, Shreya" userId="bf53f291-b1e4-4f40-8b3f-a80fec310cef" providerId="ADAL" clId="{6451220A-A911-D242-B6A4-7851C686F8DF}" dt="2023-12-15T06:32:10.660" v="2429" actId="20577"/>
        <pc:sldMkLst>
          <pc:docMk/>
          <pc:sldMk cId="1936198370" sldId="261"/>
        </pc:sldMkLst>
        <pc:spChg chg="mod">
          <ac:chgData name="Dubey, Shreya" userId="bf53f291-b1e4-4f40-8b3f-a80fec310cef" providerId="ADAL" clId="{6451220A-A911-D242-B6A4-7851C686F8DF}" dt="2023-12-15T06:32:10.660" v="2429" actId="20577"/>
          <ac:spMkLst>
            <pc:docMk/>
            <pc:sldMk cId="1936198370" sldId="261"/>
            <ac:spMk id="2" creationId="{C3DB81D6-B034-4116-183C-F3F77DB82596}"/>
          </ac:spMkLst>
        </pc:spChg>
        <pc:spChg chg="mod">
          <ac:chgData name="Dubey, Shreya" userId="bf53f291-b1e4-4f40-8b3f-a80fec310cef" providerId="ADAL" clId="{6451220A-A911-D242-B6A4-7851C686F8DF}" dt="2023-12-15T04:24:05.998" v="1006" actId="20577"/>
          <ac:spMkLst>
            <pc:docMk/>
            <pc:sldMk cId="1936198370" sldId="261"/>
            <ac:spMk id="3" creationId="{EF9D1F3C-DA43-B4E1-097D-10A2A0A442FA}"/>
          </ac:spMkLst>
        </pc:spChg>
      </pc:sldChg>
      <pc:sldChg chg="addSp delSp modSp mod">
        <pc:chgData name="Dubey, Shreya" userId="bf53f291-b1e4-4f40-8b3f-a80fec310cef" providerId="ADAL" clId="{6451220A-A911-D242-B6A4-7851C686F8DF}" dt="2023-12-15T04:40:21.444" v="1327" actId="113"/>
        <pc:sldMkLst>
          <pc:docMk/>
          <pc:sldMk cId="2106846288" sldId="263"/>
        </pc:sldMkLst>
        <pc:spChg chg="mod">
          <ac:chgData name="Dubey, Shreya" userId="bf53f291-b1e4-4f40-8b3f-a80fec310cef" providerId="ADAL" clId="{6451220A-A911-D242-B6A4-7851C686F8DF}" dt="2023-12-15T04:40:21.444" v="1327" actId="113"/>
          <ac:spMkLst>
            <pc:docMk/>
            <pc:sldMk cId="2106846288" sldId="263"/>
            <ac:spMk id="5" creationId="{E9195767-5940-5887-D458-94EE5EEC5191}"/>
          </ac:spMkLst>
        </pc:spChg>
        <pc:picChg chg="add mod">
          <ac:chgData name="Dubey, Shreya" userId="bf53f291-b1e4-4f40-8b3f-a80fec310cef" providerId="ADAL" clId="{6451220A-A911-D242-B6A4-7851C686F8DF}" dt="2023-12-15T04:38:04.778" v="1299" actId="1076"/>
          <ac:picMkLst>
            <pc:docMk/>
            <pc:sldMk cId="2106846288" sldId="263"/>
            <ac:picMk id="3" creationId="{3B2F912F-D9A8-D0E3-60B9-348F273E5C2E}"/>
          </ac:picMkLst>
        </pc:picChg>
        <pc:picChg chg="del">
          <ac:chgData name="Dubey, Shreya" userId="bf53f291-b1e4-4f40-8b3f-a80fec310cef" providerId="ADAL" clId="{6451220A-A911-D242-B6A4-7851C686F8DF}" dt="2023-12-15T04:37:49.875" v="1292" actId="478"/>
          <ac:picMkLst>
            <pc:docMk/>
            <pc:sldMk cId="2106846288" sldId="263"/>
            <ac:picMk id="4" creationId="{DEC55639-9EB5-7DFB-1F64-8E1BAEA73623}"/>
          </ac:picMkLst>
        </pc:picChg>
      </pc:sldChg>
      <pc:sldChg chg="modSp mod">
        <pc:chgData name="Dubey, Shreya" userId="bf53f291-b1e4-4f40-8b3f-a80fec310cef" providerId="ADAL" clId="{6451220A-A911-D242-B6A4-7851C686F8DF}" dt="2023-12-15T06:58:08.087" v="2705" actId="1076"/>
        <pc:sldMkLst>
          <pc:docMk/>
          <pc:sldMk cId="1141191551" sldId="264"/>
        </pc:sldMkLst>
        <pc:spChg chg="mod">
          <ac:chgData name="Dubey, Shreya" userId="bf53f291-b1e4-4f40-8b3f-a80fec310cef" providerId="ADAL" clId="{6451220A-A911-D242-B6A4-7851C686F8DF}" dt="2023-12-15T06:58:08.087" v="2705" actId="1076"/>
          <ac:spMkLst>
            <pc:docMk/>
            <pc:sldMk cId="1141191551" sldId="264"/>
            <ac:spMk id="2" creationId="{B56B2393-31F9-CAFD-798C-4FAD8E2F7D87}"/>
          </ac:spMkLst>
        </pc:spChg>
        <pc:spChg chg="mod">
          <ac:chgData name="Dubey, Shreya" userId="bf53f291-b1e4-4f40-8b3f-a80fec310cef" providerId="ADAL" clId="{6451220A-A911-D242-B6A4-7851C686F8DF}" dt="2023-12-15T06:58:05.908" v="2703" actId="20577"/>
          <ac:spMkLst>
            <pc:docMk/>
            <pc:sldMk cId="1141191551" sldId="264"/>
            <ac:spMk id="4" creationId="{46A332E3-4DF1-E33E-33C0-BDE45D0469F0}"/>
          </ac:spMkLst>
        </pc:spChg>
      </pc:sldChg>
      <pc:sldChg chg="modSp mod">
        <pc:chgData name="Dubey, Shreya" userId="bf53f291-b1e4-4f40-8b3f-a80fec310cef" providerId="ADAL" clId="{6451220A-A911-D242-B6A4-7851C686F8DF}" dt="2023-12-15T06:28:38.435" v="2392" actId="20577"/>
        <pc:sldMkLst>
          <pc:docMk/>
          <pc:sldMk cId="740826356" sldId="266"/>
        </pc:sldMkLst>
        <pc:spChg chg="mod">
          <ac:chgData name="Dubey, Shreya" userId="bf53f291-b1e4-4f40-8b3f-a80fec310cef" providerId="ADAL" clId="{6451220A-A911-D242-B6A4-7851C686F8DF}" dt="2023-12-15T06:28:38.435" v="2392" actId="20577"/>
          <ac:spMkLst>
            <pc:docMk/>
            <pc:sldMk cId="740826356" sldId="266"/>
            <ac:spMk id="3" creationId="{6EB7DA43-23BB-1F2C-3165-B8F7406848ED}"/>
          </ac:spMkLst>
        </pc:spChg>
      </pc:sldChg>
      <pc:sldChg chg="modSp mod">
        <pc:chgData name="Dubey, Shreya" userId="bf53f291-b1e4-4f40-8b3f-a80fec310cef" providerId="ADAL" clId="{6451220A-A911-D242-B6A4-7851C686F8DF}" dt="2023-12-15T06:56:20.908" v="2554" actId="14100"/>
        <pc:sldMkLst>
          <pc:docMk/>
          <pc:sldMk cId="3439060598" sldId="267"/>
        </pc:sldMkLst>
        <pc:spChg chg="mod">
          <ac:chgData name="Dubey, Shreya" userId="bf53f291-b1e4-4f40-8b3f-a80fec310cef" providerId="ADAL" clId="{6451220A-A911-D242-B6A4-7851C686F8DF}" dt="2023-12-15T06:56:20.908" v="2554" actId="14100"/>
          <ac:spMkLst>
            <pc:docMk/>
            <pc:sldMk cId="3439060598" sldId="267"/>
            <ac:spMk id="2" creationId="{F1C4D2E7-5388-2628-A260-8C78046E13B8}"/>
          </ac:spMkLst>
        </pc:spChg>
        <pc:spChg chg="mod">
          <ac:chgData name="Dubey, Shreya" userId="bf53f291-b1e4-4f40-8b3f-a80fec310cef" providerId="ADAL" clId="{6451220A-A911-D242-B6A4-7851C686F8DF}" dt="2023-12-15T06:31:48.153" v="2412" actId="20577"/>
          <ac:spMkLst>
            <pc:docMk/>
            <pc:sldMk cId="3439060598" sldId="267"/>
            <ac:spMk id="3" creationId="{EB14BE6C-1D8D-50B9-4CE5-3A3C680693F1}"/>
          </ac:spMkLst>
        </pc:spChg>
        <pc:spChg chg="mod">
          <ac:chgData name="Dubey, Shreya" userId="bf53f291-b1e4-4f40-8b3f-a80fec310cef" providerId="ADAL" clId="{6451220A-A911-D242-B6A4-7851C686F8DF}" dt="2023-12-15T04:26:15.563" v="1014" actId="14100"/>
          <ac:spMkLst>
            <pc:docMk/>
            <pc:sldMk cId="3439060598" sldId="267"/>
            <ac:spMk id="18" creationId="{855E3184-D048-B4A7-DD54-5BC39067D75A}"/>
          </ac:spMkLst>
        </pc:spChg>
      </pc:sldChg>
      <pc:sldChg chg="del">
        <pc:chgData name="Dubey, Shreya" userId="bf53f291-b1e4-4f40-8b3f-a80fec310cef" providerId="ADAL" clId="{6451220A-A911-D242-B6A4-7851C686F8DF}" dt="2023-12-15T06:28:20.112" v="2373" actId="2696"/>
        <pc:sldMkLst>
          <pc:docMk/>
          <pc:sldMk cId="2141713045" sldId="269"/>
        </pc:sldMkLst>
      </pc:sldChg>
      <pc:sldChg chg="modSp mod">
        <pc:chgData name="Dubey, Shreya" userId="bf53f291-b1e4-4f40-8b3f-a80fec310cef" providerId="ADAL" clId="{6451220A-A911-D242-B6A4-7851C686F8DF}" dt="2023-12-15T04:28:18.108" v="1047" actId="20577"/>
        <pc:sldMkLst>
          <pc:docMk/>
          <pc:sldMk cId="4249459797" sldId="270"/>
        </pc:sldMkLst>
        <pc:spChg chg="mod">
          <ac:chgData name="Dubey, Shreya" userId="bf53f291-b1e4-4f40-8b3f-a80fec310cef" providerId="ADAL" clId="{6451220A-A911-D242-B6A4-7851C686F8DF}" dt="2023-12-15T04:28:18.108" v="1047" actId="20577"/>
          <ac:spMkLst>
            <pc:docMk/>
            <pc:sldMk cId="4249459797" sldId="270"/>
            <ac:spMk id="3" creationId="{6EB7DA43-23BB-1F2C-3165-B8F7406848ED}"/>
          </ac:spMkLst>
        </pc:spChg>
      </pc:sldChg>
      <pc:sldChg chg="modSp mod ord">
        <pc:chgData name="Dubey, Shreya" userId="bf53f291-b1e4-4f40-8b3f-a80fec310cef" providerId="ADAL" clId="{6451220A-A911-D242-B6A4-7851C686F8DF}" dt="2023-12-15T04:33:46.581" v="1106" actId="1076"/>
        <pc:sldMkLst>
          <pc:docMk/>
          <pc:sldMk cId="3898054616" sldId="271"/>
        </pc:sldMkLst>
        <pc:spChg chg="mod">
          <ac:chgData name="Dubey, Shreya" userId="bf53f291-b1e4-4f40-8b3f-a80fec310cef" providerId="ADAL" clId="{6451220A-A911-D242-B6A4-7851C686F8DF}" dt="2023-12-15T04:33:46.581" v="1106" actId="1076"/>
          <ac:spMkLst>
            <pc:docMk/>
            <pc:sldMk cId="3898054616" sldId="271"/>
            <ac:spMk id="5" creationId="{D4633212-F413-0E0A-6381-86C1511425AB}"/>
          </ac:spMkLst>
        </pc:spChg>
      </pc:sldChg>
      <pc:sldChg chg="modSp mod">
        <pc:chgData name="Dubey, Shreya" userId="bf53f291-b1e4-4f40-8b3f-a80fec310cef" providerId="ADAL" clId="{6451220A-A911-D242-B6A4-7851C686F8DF}" dt="2023-12-15T06:32:00.884" v="2428" actId="20577"/>
        <pc:sldMkLst>
          <pc:docMk/>
          <pc:sldMk cId="1169115814" sldId="272"/>
        </pc:sldMkLst>
        <pc:graphicFrameChg chg="modGraphic">
          <ac:chgData name="Dubey, Shreya" userId="bf53f291-b1e4-4f40-8b3f-a80fec310cef" providerId="ADAL" clId="{6451220A-A911-D242-B6A4-7851C686F8DF}" dt="2023-12-15T06:32:00.884" v="2428" actId="20577"/>
          <ac:graphicFrameMkLst>
            <pc:docMk/>
            <pc:sldMk cId="1169115814" sldId="272"/>
            <ac:graphicFrameMk id="3" creationId="{485FF362-2661-B685-BD72-847303C3C0E2}"/>
          </ac:graphicFrameMkLst>
        </pc:graphicFrameChg>
      </pc:sldChg>
      <pc:sldChg chg="modSp mod ord">
        <pc:chgData name="Dubey, Shreya" userId="bf53f291-b1e4-4f40-8b3f-a80fec310cef" providerId="ADAL" clId="{6451220A-A911-D242-B6A4-7851C686F8DF}" dt="2023-12-15T06:58:44.067" v="2718" actId="20577"/>
        <pc:sldMkLst>
          <pc:docMk/>
          <pc:sldMk cId="880073002" sldId="273"/>
        </pc:sldMkLst>
        <pc:spChg chg="mod">
          <ac:chgData name="Dubey, Shreya" userId="bf53f291-b1e4-4f40-8b3f-a80fec310cef" providerId="ADAL" clId="{6451220A-A911-D242-B6A4-7851C686F8DF}" dt="2023-12-15T06:58:44.067" v="2718" actId="20577"/>
          <ac:spMkLst>
            <pc:docMk/>
            <pc:sldMk cId="880073002" sldId="273"/>
            <ac:spMk id="2" creationId="{CC848EC4-AEE1-4FEC-47D3-D93E0CD16D2A}"/>
          </ac:spMkLst>
        </pc:spChg>
      </pc:sldChg>
      <pc:sldChg chg="addSp modSp mod">
        <pc:chgData name="Dubey, Shreya" userId="bf53f291-b1e4-4f40-8b3f-a80fec310cef" providerId="ADAL" clId="{6451220A-A911-D242-B6A4-7851C686F8DF}" dt="2023-12-15T06:59:24.469" v="2733" actId="20577"/>
        <pc:sldMkLst>
          <pc:docMk/>
          <pc:sldMk cId="3158152565" sldId="274"/>
        </pc:sldMkLst>
        <pc:spChg chg="mod">
          <ac:chgData name="Dubey, Shreya" userId="bf53f291-b1e4-4f40-8b3f-a80fec310cef" providerId="ADAL" clId="{6451220A-A911-D242-B6A4-7851C686F8DF}" dt="2023-12-15T02:45:16.766" v="45" actId="13926"/>
          <ac:spMkLst>
            <pc:docMk/>
            <pc:sldMk cId="3158152565" sldId="274"/>
            <ac:spMk id="2" creationId="{4A391CA9-57AC-B287-487F-9A9BB446EB9C}"/>
          </ac:spMkLst>
        </pc:spChg>
        <pc:spChg chg="add mod">
          <ac:chgData name="Dubey, Shreya" userId="bf53f291-b1e4-4f40-8b3f-a80fec310cef" providerId="ADAL" clId="{6451220A-A911-D242-B6A4-7851C686F8DF}" dt="2023-12-15T06:59:24.469" v="2733" actId="20577"/>
          <ac:spMkLst>
            <pc:docMk/>
            <pc:sldMk cId="3158152565" sldId="274"/>
            <ac:spMk id="3" creationId="{5B0E0596-C460-F38D-37CA-0B51CDF67F7C}"/>
          </ac:spMkLst>
        </pc:spChg>
        <pc:spChg chg="add mod">
          <ac:chgData name="Dubey, Shreya" userId="bf53f291-b1e4-4f40-8b3f-a80fec310cef" providerId="ADAL" clId="{6451220A-A911-D242-B6A4-7851C686F8DF}" dt="2023-12-15T02:52:17.581" v="647" actId="1076"/>
          <ac:spMkLst>
            <pc:docMk/>
            <pc:sldMk cId="3158152565" sldId="274"/>
            <ac:spMk id="4" creationId="{6316561C-9817-1330-DCD9-45A15C34D583}"/>
          </ac:spMkLst>
        </pc:spChg>
        <pc:spChg chg="add mod">
          <ac:chgData name="Dubey, Shreya" userId="bf53f291-b1e4-4f40-8b3f-a80fec310cef" providerId="ADAL" clId="{6451220A-A911-D242-B6A4-7851C686F8DF}" dt="2023-12-15T02:52:17.581" v="647" actId="1076"/>
          <ac:spMkLst>
            <pc:docMk/>
            <pc:sldMk cId="3158152565" sldId="274"/>
            <ac:spMk id="5" creationId="{A1D23426-4FE0-1B66-3596-882695886A88}"/>
          </ac:spMkLst>
        </pc:spChg>
        <pc:picChg chg="add mod">
          <ac:chgData name="Dubey, Shreya" userId="bf53f291-b1e4-4f40-8b3f-a80fec310cef" providerId="ADAL" clId="{6451220A-A911-D242-B6A4-7851C686F8DF}" dt="2023-12-15T02:52:17.581" v="647" actId="1076"/>
          <ac:picMkLst>
            <pc:docMk/>
            <pc:sldMk cId="3158152565" sldId="274"/>
            <ac:picMk id="7" creationId="{71202E4B-50E1-D5DB-3DB4-76F5372F690C}"/>
          </ac:picMkLst>
        </pc:picChg>
        <pc:picChg chg="add mod">
          <ac:chgData name="Dubey, Shreya" userId="bf53f291-b1e4-4f40-8b3f-a80fec310cef" providerId="ADAL" clId="{6451220A-A911-D242-B6A4-7851C686F8DF}" dt="2023-12-15T02:52:17.581" v="647" actId="1076"/>
          <ac:picMkLst>
            <pc:docMk/>
            <pc:sldMk cId="3158152565" sldId="274"/>
            <ac:picMk id="9" creationId="{E90D377F-26EC-6C86-DFFB-000A89DBAC11}"/>
          </ac:picMkLst>
        </pc:picChg>
        <pc:picChg chg="add mod">
          <ac:chgData name="Dubey, Shreya" userId="bf53f291-b1e4-4f40-8b3f-a80fec310cef" providerId="ADAL" clId="{6451220A-A911-D242-B6A4-7851C686F8DF}" dt="2023-12-15T02:52:17.581" v="647" actId="1076"/>
          <ac:picMkLst>
            <pc:docMk/>
            <pc:sldMk cId="3158152565" sldId="274"/>
            <ac:picMk id="11" creationId="{5FD6441F-6224-E802-14FB-07B9C2112197}"/>
          </ac:picMkLst>
        </pc:picChg>
      </pc:sldChg>
      <pc:sldChg chg="addSp modSp new mod">
        <pc:chgData name="Dubey, Shreya" userId="bf53f291-b1e4-4f40-8b3f-a80fec310cef" providerId="ADAL" clId="{6451220A-A911-D242-B6A4-7851C686F8DF}" dt="2023-12-15T02:59:24.355" v="714" actId="1076"/>
        <pc:sldMkLst>
          <pc:docMk/>
          <pc:sldMk cId="1523474844" sldId="275"/>
        </pc:sldMkLst>
        <pc:spChg chg="add mod">
          <ac:chgData name="Dubey, Shreya" userId="bf53f291-b1e4-4f40-8b3f-a80fec310cef" providerId="ADAL" clId="{6451220A-A911-D242-B6A4-7851C686F8DF}" dt="2023-12-15T02:59:06.100" v="708" actId="20577"/>
          <ac:spMkLst>
            <pc:docMk/>
            <pc:sldMk cId="1523474844" sldId="275"/>
            <ac:spMk id="2" creationId="{A8256CF6-5518-12EC-C2B5-3792D5EA8603}"/>
          </ac:spMkLst>
        </pc:spChg>
        <pc:picChg chg="add mod modCrop">
          <ac:chgData name="Dubey, Shreya" userId="bf53f291-b1e4-4f40-8b3f-a80fec310cef" providerId="ADAL" clId="{6451220A-A911-D242-B6A4-7851C686F8DF}" dt="2023-12-15T02:59:24.355" v="714" actId="1076"/>
          <ac:picMkLst>
            <pc:docMk/>
            <pc:sldMk cId="1523474844" sldId="275"/>
            <ac:picMk id="4" creationId="{AA2DFD06-675C-2E37-5A31-C80A8EEDA899}"/>
          </ac:picMkLst>
        </pc:picChg>
      </pc:sldChg>
      <pc:sldChg chg="addSp delSp modSp new mod ord">
        <pc:chgData name="Dubey, Shreya" userId="bf53f291-b1e4-4f40-8b3f-a80fec310cef" providerId="ADAL" clId="{6451220A-A911-D242-B6A4-7851C686F8DF}" dt="2023-12-15T05:08:17.718" v="2370" actId="1076"/>
        <pc:sldMkLst>
          <pc:docMk/>
          <pc:sldMk cId="1921074324" sldId="276"/>
        </pc:sldMkLst>
        <pc:spChg chg="add mod">
          <ac:chgData name="Dubey, Shreya" userId="bf53f291-b1e4-4f40-8b3f-a80fec310cef" providerId="ADAL" clId="{6451220A-A911-D242-B6A4-7851C686F8DF}" dt="2023-12-15T05:04:34.726" v="2268" actId="20577"/>
          <ac:spMkLst>
            <pc:docMk/>
            <pc:sldMk cId="1921074324" sldId="276"/>
            <ac:spMk id="2" creationId="{8F76455F-66B6-9BD4-B8DB-0077834888E1}"/>
          </ac:spMkLst>
        </pc:spChg>
        <pc:spChg chg="add del mod">
          <ac:chgData name="Dubey, Shreya" userId="bf53f291-b1e4-4f40-8b3f-a80fec310cef" providerId="ADAL" clId="{6451220A-A911-D242-B6A4-7851C686F8DF}" dt="2023-12-15T04:34:19.197" v="1175"/>
          <ac:spMkLst>
            <pc:docMk/>
            <pc:sldMk cId="1921074324" sldId="276"/>
            <ac:spMk id="3" creationId="{33AF8822-7261-9A91-1212-F0A79382F676}"/>
          </ac:spMkLst>
        </pc:spChg>
        <pc:spChg chg="add mod">
          <ac:chgData name="Dubey, Shreya" userId="bf53f291-b1e4-4f40-8b3f-a80fec310cef" providerId="ADAL" clId="{6451220A-A911-D242-B6A4-7851C686F8DF}" dt="2023-12-15T05:05:41.191" v="2340" actId="20577"/>
          <ac:spMkLst>
            <pc:docMk/>
            <pc:sldMk cId="1921074324" sldId="276"/>
            <ac:spMk id="4" creationId="{87257453-F2A5-A73B-2C91-C531870A939D}"/>
          </ac:spMkLst>
        </pc:spChg>
        <pc:spChg chg="add mod">
          <ac:chgData name="Dubey, Shreya" userId="bf53f291-b1e4-4f40-8b3f-a80fec310cef" providerId="ADAL" clId="{6451220A-A911-D242-B6A4-7851C686F8DF}" dt="2023-12-15T05:07:46.560" v="2363" actId="1076"/>
          <ac:spMkLst>
            <pc:docMk/>
            <pc:sldMk cId="1921074324" sldId="276"/>
            <ac:spMk id="5" creationId="{DC0BC409-0CC0-3B38-7774-2C7C99DD103A}"/>
          </ac:spMkLst>
        </pc:spChg>
        <pc:spChg chg="add mod">
          <ac:chgData name="Dubey, Shreya" userId="bf53f291-b1e4-4f40-8b3f-a80fec310cef" providerId="ADAL" clId="{6451220A-A911-D242-B6A4-7851C686F8DF}" dt="2023-12-15T05:05:52.641" v="2342" actId="113"/>
          <ac:spMkLst>
            <pc:docMk/>
            <pc:sldMk cId="1921074324" sldId="276"/>
            <ac:spMk id="6" creationId="{19FADA8D-BB58-E7C1-2D2C-E0E58F551DBB}"/>
          </ac:spMkLst>
        </pc:spChg>
        <pc:spChg chg="add mod">
          <ac:chgData name="Dubey, Shreya" userId="bf53f291-b1e4-4f40-8b3f-a80fec310cef" providerId="ADAL" clId="{6451220A-A911-D242-B6A4-7851C686F8DF}" dt="2023-12-15T05:05:55.279" v="2343" actId="113"/>
          <ac:spMkLst>
            <pc:docMk/>
            <pc:sldMk cId="1921074324" sldId="276"/>
            <ac:spMk id="7" creationId="{D3F691C7-6D6D-281D-A611-565F074E11B1}"/>
          </ac:spMkLst>
        </pc:spChg>
        <pc:picChg chg="add mod">
          <ac:chgData name="Dubey, Shreya" userId="bf53f291-b1e4-4f40-8b3f-a80fec310cef" providerId="ADAL" clId="{6451220A-A911-D242-B6A4-7851C686F8DF}" dt="2023-12-15T05:08:17.718" v="2370" actId="1076"/>
          <ac:picMkLst>
            <pc:docMk/>
            <pc:sldMk cId="1921074324" sldId="276"/>
            <ac:picMk id="8" creationId="{CDAB9BFD-B762-344C-89C3-81F257F0C3BC}"/>
          </ac:picMkLst>
        </pc:picChg>
        <pc:picChg chg="add del mod">
          <ac:chgData name="Dubey, Shreya" userId="bf53f291-b1e4-4f40-8b3f-a80fec310cef" providerId="ADAL" clId="{6451220A-A911-D242-B6A4-7851C686F8DF}" dt="2023-12-15T05:06:31.159" v="2347" actId="478"/>
          <ac:picMkLst>
            <pc:docMk/>
            <pc:sldMk cId="1921074324" sldId="276"/>
            <ac:picMk id="10" creationId="{B23B037B-2D9E-082B-489F-B11115C15B7B}"/>
          </ac:picMkLst>
        </pc:picChg>
        <pc:picChg chg="add mod">
          <ac:chgData name="Dubey, Shreya" userId="bf53f291-b1e4-4f40-8b3f-a80fec310cef" providerId="ADAL" clId="{6451220A-A911-D242-B6A4-7851C686F8DF}" dt="2023-12-15T05:08:11.336" v="2369" actId="1076"/>
          <ac:picMkLst>
            <pc:docMk/>
            <pc:sldMk cId="1921074324" sldId="276"/>
            <ac:picMk id="12" creationId="{132522B9-2F72-D37D-CC74-4DC6491B69A2}"/>
          </ac:picMkLst>
        </pc:picChg>
        <pc:picChg chg="add mod">
          <ac:chgData name="Dubey, Shreya" userId="bf53f291-b1e4-4f40-8b3f-a80fec310cef" providerId="ADAL" clId="{6451220A-A911-D242-B6A4-7851C686F8DF}" dt="2023-12-15T05:07:23.968" v="2360" actId="1076"/>
          <ac:picMkLst>
            <pc:docMk/>
            <pc:sldMk cId="1921074324" sldId="276"/>
            <ac:picMk id="14" creationId="{8D56EFEA-8F7F-5977-CF79-FCB9161F1021}"/>
          </ac:picMkLst>
        </pc:picChg>
        <pc:picChg chg="add mod">
          <ac:chgData name="Dubey, Shreya" userId="bf53f291-b1e4-4f40-8b3f-a80fec310cef" providerId="ADAL" clId="{6451220A-A911-D242-B6A4-7851C686F8DF}" dt="2023-12-15T05:08:06.834" v="2368" actId="1076"/>
          <ac:picMkLst>
            <pc:docMk/>
            <pc:sldMk cId="1921074324" sldId="276"/>
            <ac:picMk id="16" creationId="{0227F37F-AE21-D78B-B20E-9247FF26DEF3}"/>
          </ac:picMkLst>
        </pc:picChg>
      </pc:sldChg>
      <pc:sldChg chg="addSp modSp new del">
        <pc:chgData name="Dubey, Shreya" userId="bf53f291-b1e4-4f40-8b3f-a80fec310cef" providerId="ADAL" clId="{6451220A-A911-D242-B6A4-7851C686F8DF}" dt="2023-12-15T04:36:14.953" v="1277" actId="2696"/>
        <pc:sldMkLst>
          <pc:docMk/>
          <pc:sldMk cId="1737803632" sldId="277"/>
        </pc:sldMkLst>
        <pc:spChg chg="add mod">
          <ac:chgData name="Dubey, Shreya" userId="bf53f291-b1e4-4f40-8b3f-a80fec310cef" providerId="ADAL" clId="{6451220A-A911-D242-B6A4-7851C686F8DF}" dt="2023-12-15T04:36:07.348" v="1275"/>
          <ac:spMkLst>
            <pc:docMk/>
            <pc:sldMk cId="1737803632" sldId="277"/>
            <ac:spMk id="2" creationId="{F4934923-4EF0-D738-7A83-CE03276191A7}"/>
          </ac:spMkLst>
        </pc:spChg>
      </pc:sldChg>
      <pc:sldChg chg="addSp modSp add del mod">
        <pc:chgData name="Dubey, Shreya" userId="bf53f291-b1e4-4f40-8b3f-a80fec310cef" providerId="ADAL" clId="{6451220A-A911-D242-B6A4-7851C686F8DF}" dt="2023-12-15T06:27:53.321" v="2372" actId="2696"/>
        <pc:sldMkLst>
          <pc:docMk/>
          <pc:sldMk cId="907468346" sldId="278"/>
        </pc:sldMkLst>
        <pc:spChg chg="add mod">
          <ac:chgData name="Dubey, Shreya" userId="bf53f291-b1e4-4f40-8b3f-a80fec310cef" providerId="ADAL" clId="{6451220A-A911-D242-B6A4-7851C686F8DF}" dt="2023-12-15T04:36:42.758" v="1285" actId="14100"/>
          <ac:spMkLst>
            <pc:docMk/>
            <pc:sldMk cId="907468346" sldId="278"/>
            <ac:spMk id="9" creationId="{615B45BD-8A8C-8D77-973B-E31E65C09E2A}"/>
          </ac:spMkLst>
        </pc:spChg>
        <pc:spChg chg="add mod">
          <ac:chgData name="Dubey, Shreya" userId="bf53f291-b1e4-4f40-8b3f-a80fec310cef" providerId="ADAL" clId="{6451220A-A911-D242-B6A4-7851C686F8DF}" dt="2023-12-15T04:36:37.891" v="1283" actId="14100"/>
          <ac:spMkLst>
            <pc:docMk/>
            <pc:sldMk cId="907468346" sldId="278"/>
            <ac:spMk id="10" creationId="{5AD33EB0-E42E-4693-D0EF-331669870BE5}"/>
          </ac:spMkLst>
        </pc:spChg>
        <pc:spChg chg="add mod">
          <ac:chgData name="Dubey, Shreya" userId="bf53f291-b1e4-4f40-8b3f-a80fec310cef" providerId="ADAL" clId="{6451220A-A911-D242-B6A4-7851C686F8DF}" dt="2023-12-15T04:36:54.311" v="1290" actId="14100"/>
          <ac:spMkLst>
            <pc:docMk/>
            <pc:sldMk cId="907468346" sldId="278"/>
            <ac:spMk id="19" creationId="{48EC559A-BF15-6B75-6D08-DE01134C78CE}"/>
          </ac:spMkLst>
        </pc:spChg>
      </pc:sldChg>
      <pc:sldChg chg="addSp modSp new mod">
        <pc:chgData name="Dubey, Shreya" userId="bf53f291-b1e4-4f40-8b3f-a80fec310cef" providerId="ADAL" clId="{6451220A-A911-D242-B6A4-7851C686F8DF}" dt="2023-12-15T04:49:08.864" v="1921" actId="14100"/>
        <pc:sldMkLst>
          <pc:docMk/>
          <pc:sldMk cId="6585979" sldId="279"/>
        </pc:sldMkLst>
        <pc:spChg chg="add mod">
          <ac:chgData name="Dubey, Shreya" userId="bf53f291-b1e4-4f40-8b3f-a80fec310cef" providerId="ADAL" clId="{6451220A-A911-D242-B6A4-7851C686F8DF}" dt="2023-12-15T04:48:23.046" v="1748" actId="14100"/>
          <ac:spMkLst>
            <pc:docMk/>
            <pc:sldMk cId="6585979" sldId="279"/>
            <ac:spMk id="6" creationId="{D9FF3CFA-74D8-AC2A-A326-D4B07A92F232}"/>
          </ac:spMkLst>
        </pc:spChg>
        <pc:spChg chg="add mod">
          <ac:chgData name="Dubey, Shreya" userId="bf53f291-b1e4-4f40-8b3f-a80fec310cef" providerId="ADAL" clId="{6451220A-A911-D242-B6A4-7851C686F8DF}" dt="2023-12-15T04:48:42.380" v="1752" actId="1076"/>
          <ac:spMkLst>
            <pc:docMk/>
            <pc:sldMk cId="6585979" sldId="279"/>
            <ac:spMk id="7" creationId="{9503B671-471E-E61B-0754-D95858B020B5}"/>
          </ac:spMkLst>
        </pc:spChg>
        <pc:spChg chg="add mod">
          <ac:chgData name="Dubey, Shreya" userId="bf53f291-b1e4-4f40-8b3f-a80fec310cef" providerId="ADAL" clId="{6451220A-A911-D242-B6A4-7851C686F8DF}" dt="2023-12-15T04:48:48.947" v="1754" actId="14100"/>
          <ac:spMkLst>
            <pc:docMk/>
            <pc:sldMk cId="6585979" sldId="279"/>
            <ac:spMk id="8" creationId="{73F26A8C-B8A8-F227-05C2-B12820B2E049}"/>
          </ac:spMkLst>
        </pc:spChg>
        <pc:spChg chg="add mod">
          <ac:chgData name="Dubey, Shreya" userId="bf53f291-b1e4-4f40-8b3f-a80fec310cef" providerId="ADAL" clId="{6451220A-A911-D242-B6A4-7851C686F8DF}" dt="2023-12-15T04:48:53.431" v="1756" actId="14100"/>
          <ac:spMkLst>
            <pc:docMk/>
            <pc:sldMk cId="6585979" sldId="279"/>
            <ac:spMk id="9" creationId="{6A81AB47-9534-C594-09F2-0B904367853D}"/>
          </ac:spMkLst>
        </pc:spChg>
        <pc:picChg chg="add mod">
          <ac:chgData name="Dubey, Shreya" userId="bf53f291-b1e4-4f40-8b3f-a80fec310cef" providerId="ADAL" clId="{6451220A-A911-D242-B6A4-7851C686F8DF}" dt="2023-12-15T04:47:44.129" v="1642" actId="1036"/>
          <ac:picMkLst>
            <pc:docMk/>
            <pc:sldMk cId="6585979" sldId="279"/>
            <ac:picMk id="3" creationId="{C8BA62F8-A808-B43F-05B9-0F508556C193}"/>
          </ac:picMkLst>
        </pc:picChg>
        <pc:picChg chg="add mod">
          <ac:chgData name="Dubey, Shreya" userId="bf53f291-b1e4-4f40-8b3f-a80fec310cef" providerId="ADAL" clId="{6451220A-A911-D242-B6A4-7851C686F8DF}" dt="2023-12-15T04:47:44.129" v="1642" actId="1036"/>
          <ac:picMkLst>
            <pc:docMk/>
            <pc:sldMk cId="6585979" sldId="279"/>
            <ac:picMk id="5" creationId="{D3A4C609-0009-14B1-8137-10E11655ECAE}"/>
          </ac:picMkLst>
        </pc:picChg>
        <pc:cxnChg chg="add mod">
          <ac:chgData name="Dubey, Shreya" userId="bf53f291-b1e4-4f40-8b3f-a80fec310cef" providerId="ADAL" clId="{6451220A-A911-D242-B6A4-7851C686F8DF}" dt="2023-12-15T04:47:59.187" v="1742" actId="692"/>
          <ac:cxnSpMkLst>
            <pc:docMk/>
            <pc:sldMk cId="6585979" sldId="279"/>
            <ac:cxnSpMk id="11" creationId="{BA314224-72D3-1F60-82A8-2B6289FFA715}"/>
          </ac:cxnSpMkLst>
        </pc:cxnChg>
        <pc:cxnChg chg="add mod">
          <ac:chgData name="Dubey, Shreya" userId="bf53f291-b1e4-4f40-8b3f-a80fec310cef" providerId="ADAL" clId="{6451220A-A911-D242-B6A4-7851C686F8DF}" dt="2023-12-15T04:49:08.864" v="1921" actId="14100"/>
          <ac:cxnSpMkLst>
            <pc:docMk/>
            <pc:sldMk cId="6585979" sldId="279"/>
            <ac:cxnSpMk id="12" creationId="{607084EF-F40D-1479-45A8-DDCFAAC9987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D884-FD15-A924-CFF9-38A753F01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12F05-6721-3F15-50BE-EAD7CECE0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CEB0A-ABB8-59E9-4275-59FDB205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E9BB0-5C5B-609E-048C-84EB27525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7A454-A817-4BB0-D976-9048224A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6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850A-F075-DC13-B6CE-27E11EAD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12A59-A33D-FCA6-3ACA-8334456A9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D24D3-F7EB-C6BA-BE03-4ED44AE6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BFC81-61EC-98D6-3AA0-D6F2B05E7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99E78-8A0B-6C95-90D6-4DFB93FD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9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ACF7B4-78FA-93B1-BF8C-DD4B2B941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27914-CFCE-0416-B894-BAB84DA14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E90C3-E2FA-9207-E273-7462E441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CDB10-987B-5C03-E043-AE6B0536F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401A5-C330-CB8E-46DD-BEF205A74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1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3C3F-FDEF-AF0A-F274-B55AFE99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B14F6-DB08-CA9F-A103-CF4AE27F0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27434-1366-86C7-57FA-06F88D4BA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34A35-BA74-4E88-8BAF-CC51939C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487AA-A806-F7B1-4773-C3A8EEDF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0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55F2-C4AD-29F5-469B-7B10750B9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F5DF3-B79B-6B37-3CC3-63CECD070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00D87-17A8-5AC8-E59C-D38DC423B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44914-6528-BD89-9067-298665A0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D274D-0368-DE51-B53E-E511C5CE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7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98F0-BD2B-E583-85CB-13E24E80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7664E-0630-1B70-DD2C-32BE53202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7161C-2F43-FF4F-7EC8-84B5AC26B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719F1-2364-FD06-AF38-B07114DAC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582A6-5F79-A73C-ACC8-EB182149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F5BF6-C4E0-C2B4-56DF-2074ECBE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3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1734-3B36-64A0-EAD4-FB3C7F6B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E3B98-099B-593F-DFA3-DA793A8E3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F923F-5E70-7CE4-DF96-B2493E476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F32D0-F6A6-6346-9072-057E38E23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7EECF-7CA8-4742-77D7-242972782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C6BA8-668A-6BE4-A076-7D5E039F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9BB7BD-61D2-43F3-C867-74F1CC8E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74D92-F582-33D9-44F4-2F4312B8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30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D770-C515-8B38-4947-3FC9A970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4116F-86AA-1ADF-99E3-424DD722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12FC6-4140-1D50-1217-DB6445BB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E1AD-875E-D908-F99C-B530DBB9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DE7F2-3F7A-3C1E-F8AB-32E343A7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BE2BD-9F6D-E974-4BA3-97D5E79B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D7604-44A5-47E0-C9F1-7F64D178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6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ACAC-8964-09C0-0B4C-A5EC932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D75BE-E568-BDA0-1ECC-F389F86E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60708-441E-8849-617A-2B8BD5973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4D909-1FAE-B51A-CA0D-29742D23F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E9475-CED0-FDAD-AEB9-55E7A575D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C90C8-8A1A-4AC1-99A3-9B226F00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9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4489-AEAF-8DAC-1A92-4BEC8463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060B1C-7016-82E2-CC9D-634A2B465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026D2-6753-ABFA-41DE-12A9842D1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B7B58-3E0C-E78D-99A8-EE80C7BA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FD5A8-A28B-DB4C-F0F5-7E0F9981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C55CA-2434-C043-015B-260191AE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1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9FA6C3-14D7-A052-B802-A06B1AB4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A83F3-2908-7FF8-B2A4-2889F24FC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A476-0DE0-94ED-BEBB-D6D1CEFAF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AA12C-EBA1-EE44-9964-F0FA009BDC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DE540-BEDC-45E3-66BF-E905AB31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94360-CC57-228D-DB9E-D02559401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50E00-2C69-014C-A883-1ADFDF248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with tall buildings&#10;&#10;Description automatically generated">
            <a:extLst>
              <a:ext uri="{FF2B5EF4-FFF2-40B4-BE49-F238E27FC236}">
                <a16:creationId xmlns:a16="http://schemas.microsoft.com/office/drawing/2014/main" id="{81AFF923-9560-903C-6A07-8F78A924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19836" cy="6858000"/>
          </a:xfrm>
          <a:prstGeom prst="rect">
            <a:avLst/>
          </a:prstGeom>
        </p:spPr>
      </p:pic>
      <p:pic>
        <p:nvPicPr>
          <p:cNvPr id="5" name="Picture 4" descr="A street with houses and trees&#10;&#10;Description automatically generated">
            <a:extLst>
              <a:ext uri="{FF2B5EF4-FFF2-40B4-BE49-F238E27FC236}">
                <a16:creationId xmlns:a16="http://schemas.microsoft.com/office/drawing/2014/main" id="{1E0454ED-FB58-9D40-FFD9-50E18C849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5" b="6875"/>
          <a:stretch/>
        </p:blipFill>
        <p:spPr>
          <a:xfrm>
            <a:off x="5932455" y="1"/>
            <a:ext cx="6259546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0DB792-F98E-D695-93C8-9F46DEA99E6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7865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A542AD-115E-0BC2-EF8D-8DAF4401D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" y="2669382"/>
            <a:ext cx="11742057" cy="1519237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Migration Patterns in the United States after the Pandemic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3121970-EE9E-C90D-E95D-F0D60819A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" y="5892801"/>
            <a:ext cx="11422744" cy="820056"/>
          </a:xfrm>
        </p:spPr>
        <p:txBody>
          <a:bodyPr>
            <a:normAutofit/>
          </a:bodyPr>
          <a:lstStyle/>
          <a:p>
            <a:pPr algn="l"/>
            <a:r>
              <a:rPr lang="en-US" sz="2000" b="1" i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COMPSCI 109A Final Project</a:t>
            </a:r>
          </a:p>
          <a:p>
            <a:pPr algn="l"/>
            <a:r>
              <a:rPr lang="en-US" sz="2000" i="1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Archita</a:t>
            </a:r>
            <a:r>
              <a:rPr lang="en-US" sz="2000" i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i="1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Misra</a:t>
            </a:r>
            <a:r>
              <a:rPr lang="en-US" sz="2000" i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Noor Rahman, </a:t>
            </a:r>
            <a:r>
              <a:rPr lang="en-US" sz="2000" i="1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Sehar</a:t>
            </a:r>
            <a:r>
              <a:rPr lang="en-US" sz="2000" i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Noor, Shreya Chaturvedi and Shreya Dubey</a:t>
            </a:r>
          </a:p>
        </p:txBody>
      </p:sp>
    </p:spTree>
    <p:extLst>
      <p:ext uri="{BB962C8B-B14F-4D97-AF65-F5344CB8AC3E}">
        <p14:creationId xmlns:p14="http://schemas.microsoft.com/office/powerpoint/2010/main" val="2184287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D2E7-5388-2628-A260-8C78046E13B8}"/>
              </a:ext>
            </a:extLst>
          </p:cNvPr>
          <p:cNvSpPr txBox="1">
            <a:spLocks/>
          </p:cNvSpPr>
          <p:nvPr/>
        </p:nvSpPr>
        <p:spPr>
          <a:xfrm>
            <a:off x="725714" y="365125"/>
            <a:ext cx="11250386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trained 6 models to find the most imp predictors for share of outflows out of a county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14BE6C-1D8D-50B9-4CE5-3A3C680693F1}"/>
              </a:ext>
            </a:extLst>
          </p:cNvPr>
          <p:cNvSpPr/>
          <p:nvPr/>
        </p:nvSpPr>
        <p:spPr>
          <a:xfrm>
            <a:off x="2536371" y="1932311"/>
            <a:ext cx="3652155" cy="6134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Kitchen Sink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89F21F-9BC0-6AE4-2D10-40D8F4AF5044}"/>
              </a:ext>
            </a:extLst>
          </p:cNvPr>
          <p:cNvSpPr/>
          <p:nvPr/>
        </p:nvSpPr>
        <p:spPr>
          <a:xfrm>
            <a:off x="2536370" y="2684915"/>
            <a:ext cx="3652155" cy="6134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Lasso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9F59A8-FC72-DC55-7870-9FA077E728C4}"/>
              </a:ext>
            </a:extLst>
          </p:cNvPr>
          <p:cNvSpPr/>
          <p:nvPr/>
        </p:nvSpPr>
        <p:spPr>
          <a:xfrm>
            <a:off x="2536370" y="3437519"/>
            <a:ext cx="3652155" cy="6134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Trees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F9F773-20D0-D387-3191-B4E7125C07ED}"/>
              </a:ext>
            </a:extLst>
          </p:cNvPr>
          <p:cNvSpPr/>
          <p:nvPr/>
        </p:nvSpPr>
        <p:spPr>
          <a:xfrm>
            <a:off x="2536370" y="4190123"/>
            <a:ext cx="3652155" cy="6134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Bagging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0101C9-6288-0C1F-0F38-1EF78339A431}"/>
              </a:ext>
            </a:extLst>
          </p:cNvPr>
          <p:cNvSpPr/>
          <p:nvPr/>
        </p:nvSpPr>
        <p:spPr>
          <a:xfrm>
            <a:off x="2536370" y="4942727"/>
            <a:ext cx="3652155" cy="6134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Boosting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D345D-CEB8-A9D8-EF1F-A874387CEB8D}"/>
              </a:ext>
            </a:extLst>
          </p:cNvPr>
          <p:cNvSpPr/>
          <p:nvPr/>
        </p:nvSpPr>
        <p:spPr>
          <a:xfrm>
            <a:off x="2536369" y="5695333"/>
            <a:ext cx="3652155" cy="6134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 Forest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20E1A2-67A7-4D4F-069D-EF3A20DE79A1}"/>
              </a:ext>
            </a:extLst>
          </p:cNvPr>
          <p:cNvSpPr/>
          <p:nvPr/>
        </p:nvSpPr>
        <p:spPr>
          <a:xfrm>
            <a:off x="847268" y="1932310"/>
            <a:ext cx="1576618" cy="613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2DC45E-1478-6EA9-E63A-C65A68D55E4D}"/>
              </a:ext>
            </a:extLst>
          </p:cNvPr>
          <p:cNvSpPr/>
          <p:nvPr/>
        </p:nvSpPr>
        <p:spPr>
          <a:xfrm>
            <a:off x="847268" y="2680958"/>
            <a:ext cx="1576618" cy="613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172AF7-002D-09B7-C41E-6E90FC447C15}"/>
              </a:ext>
            </a:extLst>
          </p:cNvPr>
          <p:cNvSpPr/>
          <p:nvPr/>
        </p:nvSpPr>
        <p:spPr>
          <a:xfrm>
            <a:off x="847268" y="3437519"/>
            <a:ext cx="1576618" cy="613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CB94A3-8C67-8606-DC05-F35B37CD74F6}"/>
              </a:ext>
            </a:extLst>
          </p:cNvPr>
          <p:cNvSpPr/>
          <p:nvPr/>
        </p:nvSpPr>
        <p:spPr>
          <a:xfrm>
            <a:off x="847268" y="4186167"/>
            <a:ext cx="1576618" cy="613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4D0FA-93B1-FF95-FF51-D835BD99F83B}"/>
              </a:ext>
            </a:extLst>
          </p:cNvPr>
          <p:cNvSpPr/>
          <p:nvPr/>
        </p:nvSpPr>
        <p:spPr>
          <a:xfrm>
            <a:off x="847268" y="4934815"/>
            <a:ext cx="1576618" cy="613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6DD281-41D1-8430-4E5D-641077238C1C}"/>
              </a:ext>
            </a:extLst>
          </p:cNvPr>
          <p:cNvSpPr/>
          <p:nvPr/>
        </p:nvSpPr>
        <p:spPr>
          <a:xfrm>
            <a:off x="847268" y="5683464"/>
            <a:ext cx="1576618" cy="613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6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C897FB9-C51C-4470-E246-EBDA21A12A35}"/>
              </a:ext>
            </a:extLst>
          </p:cNvPr>
          <p:cNvSpPr/>
          <p:nvPr/>
        </p:nvSpPr>
        <p:spPr>
          <a:xfrm>
            <a:off x="6502400" y="1932310"/>
            <a:ext cx="798286" cy="4364611"/>
          </a:xfrm>
          <a:prstGeom prst="rightBrace">
            <a:avLst>
              <a:gd name="adj1" fmla="val 8333"/>
              <a:gd name="adj2" fmla="val 50333"/>
            </a:avLst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5E3184-D048-B4A7-DD54-5BC39067D75A}"/>
              </a:ext>
            </a:extLst>
          </p:cNvPr>
          <p:cNvSpPr/>
          <p:nvPr/>
        </p:nvSpPr>
        <p:spPr>
          <a:xfrm>
            <a:off x="7488621" y="1914681"/>
            <a:ext cx="3856111" cy="4542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split the dataset with 4,080 intro train and test using the 80:20 ratio</a:t>
            </a:r>
          </a:p>
          <a:p>
            <a:endParaRPr lang="en-US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used cross validation to tune the different hyper parameters for the models</a:t>
            </a:r>
          </a:p>
          <a:p>
            <a:endParaRPr lang="en-US">
              <a:solidFill>
                <a:schemeClr val="tx1"/>
              </a:solidFill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also added feature importance for different graphs to increase their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343906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C8BA62F8-A808-B43F-05B9-0F508556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35" y="1466774"/>
            <a:ext cx="5378451" cy="3155950"/>
          </a:xfrm>
          <a:prstGeom prst="rect">
            <a:avLst/>
          </a:prstGeom>
        </p:spPr>
      </p:pic>
      <p:pic>
        <p:nvPicPr>
          <p:cNvPr id="5" name="Picture 4" descr="A graph of a number of bootstraps&#10;&#10;Description automatically generated">
            <a:extLst>
              <a:ext uri="{FF2B5EF4-FFF2-40B4-BE49-F238E27FC236}">
                <a16:creationId xmlns:a16="http://schemas.microsoft.com/office/drawing/2014/main" id="{D3A4C609-0009-14B1-8137-10E11655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16" y="1466773"/>
            <a:ext cx="5055738" cy="32600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FF3CFA-74D8-AC2A-A326-D4B07A92F232}"/>
              </a:ext>
            </a:extLst>
          </p:cNvPr>
          <p:cNvSpPr/>
          <p:nvPr/>
        </p:nvSpPr>
        <p:spPr>
          <a:xfrm>
            <a:off x="345636" y="650920"/>
            <a:ext cx="5077702" cy="752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Decision Trees, used CV to find the best maximum depth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3B671-471E-E61B-0754-D95858B020B5}"/>
              </a:ext>
            </a:extLst>
          </p:cNvPr>
          <p:cNvSpPr/>
          <p:nvPr/>
        </p:nvSpPr>
        <p:spPr>
          <a:xfrm>
            <a:off x="6472081" y="650919"/>
            <a:ext cx="5077700" cy="752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Bagging, used CV to find the best number of bootstraps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F26A8C-B8A8-F227-05C2-B12820B2E049}"/>
              </a:ext>
            </a:extLst>
          </p:cNvPr>
          <p:cNvSpPr/>
          <p:nvPr/>
        </p:nvSpPr>
        <p:spPr>
          <a:xfrm>
            <a:off x="345636" y="5217668"/>
            <a:ext cx="5077695" cy="752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Boosting, used grid search to find the best learning rate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81AB47-9534-C594-09F2-0B904367853D}"/>
              </a:ext>
            </a:extLst>
          </p:cNvPr>
          <p:cNvSpPr/>
          <p:nvPr/>
        </p:nvSpPr>
        <p:spPr>
          <a:xfrm>
            <a:off x="6467916" y="5217667"/>
            <a:ext cx="5077697" cy="752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Random Forest, used grid search to find the best number of estimators and maximum depth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314224-72D3-1F60-82A8-2B6289FFA715}"/>
              </a:ext>
            </a:extLst>
          </p:cNvPr>
          <p:cNvCxnSpPr/>
          <p:nvPr/>
        </p:nvCxnSpPr>
        <p:spPr>
          <a:xfrm>
            <a:off x="5912069" y="126124"/>
            <a:ext cx="0" cy="6558455"/>
          </a:xfrm>
          <a:prstGeom prst="line">
            <a:avLst/>
          </a:prstGeom>
          <a:ln>
            <a:solidFill>
              <a:schemeClr val="bg2">
                <a:lumMod val="50000"/>
                <a:alpha val="3960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084EF-F40D-1479-45A8-DDCFAAC99873}"/>
              </a:ext>
            </a:extLst>
          </p:cNvPr>
          <p:cNvCxnSpPr>
            <a:cxnSpLocks/>
          </p:cNvCxnSpPr>
          <p:nvPr/>
        </p:nvCxnSpPr>
        <p:spPr>
          <a:xfrm flipH="1">
            <a:off x="345634" y="4918841"/>
            <a:ext cx="11268000" cy="0"/>
          </a:xfrm>
          <a:prstGeom prst="line">
            <a:avLst/>
          </a:prstGeom>
          <a:ln>
            <a:solidFill>
              <a:schemeClr val="bg2">
                <a:lumMod val="50000"/>
                <a:alpha val="3960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8EC4-AEE1-4FEC-47D3-D93E0CD16D2A}"/>
              </a:ext>
            </a:extLst>
          </p:cNvPr>
          <p:cNvSpPr txBox="1">
            <a:spLocks/>
          </p:cNvSpPr>
          <p:nvPr/>
        </p:nvSpPr>
        <p:spPr>
          <a:xfrm>
            <a:off x="725714" y="365125"/>
            <a:ext cx="10628086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 model predictions for the test data are as follows:</a:t>
            </a:r>
          </a:p>
        </p:txBody>
      </p:sp>
      <p:pic>
        <p:nvPicPr>
          <p:cNvPr id="4" name="Picture 3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414CD9F0-CAD0-C5C3-77CA-5CBF61D38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96368"/>
            <a:ext cx="7772400" cy="5218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633212-F413-0E0A-6381-86C1511425AB}"/>
              </a:ext>
            </a:extLst>
          </p:cNvPr>
          <p:cNvSpPr/>
          <p:nvPr/>
        </p:nvSpPr>
        <p:spPr>
          <a:xfrm>
            <a:off x="5918200" y="5050972"/>
            <a:ext cx="3886200" cy="17634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5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6CF6-5518-12EC-C2B5-3792D5EA8603}"/>
              </a:ext>
            </a:extLst>
          </p:cNvPr>
          <p:cNvSpPr txBox="1">
            <a:spLocks/>
          </p:cNvSpPr>
          <p:nvPr/>
        </p:nvSpPr>
        <p:spPr>
          <a:xfrm>
            <a:off x="725714" y="365125"/>
            <a:ext cx="10628086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residual plots for different models are as follows:</a:t>
            </a:r>
          </a:p>
        </p:txBody>
      </p:sp>
      <p:pic>
        <p:nvPicPr>
          <p:cNvPr id="4" name="Picture 3" descr="A group of blue and red graphs&#10;&#10;Description automatically generated">
            <a:extLst>
              <a:ext uri="{FF2B5EF4-FFF2-40B4-BE49-F238E27FC236}">
                <a16:creationId xmlns:a16="http://schemas.microsoft.com/office/drawing/2014/main" id="{AA2DFD06-675C-2E37-5A31-C80A8EEDA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2"/>
          <a:stretch/>
        </p:blipFill>
        <p:spPr>
          <a:xfrm>
            <a:off x="2209800" y="1659931"/>
            <a:ext cx="7772400" cy="519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74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AAF9-DC7E-CE68-32B6-179B496D6DC3}"/>
              </a:ext>
            </a:extLst>
          </p:cNvPr>
          <p:cNvSpPr txBox="1">
            <a:spLocks/>
          </p:cNvSpPr>
          <p:nvPr/>
        </p:nvSpPr>
        <p:spPr>
          <a:xfrm>
            <a:off x="725714" y="365125"/>
            <a:ext cx="10628086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 Forest has the lowest test MSE: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5FF362-2661-B685-BD72-847303C3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55973"/>
              </p:ext>
            </p:extLst>
          </p:nvPr>
        </p:nvGraphicFramePr>
        <p:xfrm>
          <a:off x="838200" y="1429432"/>
          <a:ext cx="10033000" cy="4826227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470103">
                  <a:extLst>
                    <a:ext uri="{9D8B030D-6E8A-4147-A177-3AD203B41FA5}">
                      <a16:colId xmlns:a16="http://schemas.microsoft.com/office/drawing/2014/main" val="4290788151"/>
                    </a:ext>
                  </a:extLst>
                </a:gridCol>
                <a:gridCol w="2543097">
                  <a:extLst>
                    <a:ext uri="{9D8B030D-6E8A-4147-A177-3AD203B41FA5}">
                      <a16:colId xmlns:a16="http://schemas.microsoft.com/office/drawing/2014/main" val="1720956043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406311823"/>
                    </a:ext>
                  </a:extLst>
                </a:gridCol>
                <a:gridCol w="2010229">
                  <a:extLst>
                    <a:ext uri="{9D8B030D-6E8A-4147-A177-3AD203B41FA5}">
                      <a16:colId xmlns:a16="http://schemas.microsoft.com/office/drawing/2014/main" val="1164872867"/>
                    </a:ext>
                  </a:extLst>
                </a:gridCol>
                <a:gridCol w="2002971">
                  <a:extLst>
                    <a:ext uri="{9D8B030D-6E8A-4147-A177-3AD203B41FA5}">
                      <a16:colId xmlns:a16="http://schemas.microsoft.com/office/drawing/2014/main" val="3113859372"/>
                    </a:ext>
                  </a:extLst>
                </a:gridCol>
              </a:tblGrid>
              <a:tr h="68946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 number</a:t>
                      </a:r>
                      <a:endParaRPr lang="en-US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</a:t>
                      </a:r>
                      <a:endParaRPr lang="en-US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MSE</a:t>
                      </a:r>
                      <a:endParaRPr lang="en-US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Test MSE</a:t>
                      </a:r>
                      <a:endParaRPr lang="en-US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R2</a:t>
                      </a:r>
                      <a:endParaRPr lang="en-US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128658"/>
                  </a:ext>
                </a:extLst>
              </a:tr>
              <a:tr h="68946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Kitchen Sink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4.508344e-05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0.000057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0.668169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29693"/>
                  </a:ext>
                </a:extLst>
              </a:tr>
              <a:tr h="68946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4.747376e-05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0.000057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0.667252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41550"/>
                  </a:ext>
                </a:extLst>
              </a:tr>
              <a:tr h="68946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6.658046e-07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0.000043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0.747337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545770"/>
                  </a:ext>
                </a:extLst>
              </a:tr>
              <a:tr h="68946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6.534427e-06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0.000029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0.830704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355353"/>
                  </a:ext>
                </a:extLst>
              </a:tr>
              <a:tr h="68946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1.224253e-06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0.000039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0.773877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806118"/>
                  </a:ext>
                </a:extLst>
              </a:tr>
              <a:tr h="68946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Random Forest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3.368038e-06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0.000025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0.853828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396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11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8EC4-AEE1-4FEC-47D3-D93E0CD16D2A}"/>
              </a:ext>
            </a:extLst>
          </p:cNvPr>
          <p:cNvSpPr txBox="1">
            <a:spLocks/>
          </p:cNvSpPr>
          <p:nvPr/>
        </p:nvSpPr>
        <p:spPr>
          <a:xfrm>
            <a:off x="725714" y="365125"/>
            <a:ext cx="10628086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Population density per sq miles is the most important predictor for out migration</a:t>
            </a:r>
          </a:p>
        </p:txBody>
      </p:sp>
      <p:pic>
        <p:nvPicPr>
          <p:cNvPr id="6" name="Picture 5" descr="A graph with a bar chart&#10;&#10;Description automatically generated with medium confidence">
            <a:extLst>
              <a:ext uri="{FF2B5EF4-FFF2-40B4-BE49-F238E27FC236}">
                <a16:creationId xmlns:a16="http://schemas.microsoft.com/office/drawing/2014/main" id="{BCE59C21-0325-888D-BB97-A1762166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48340"/>
            <a:ext cx="9423400" cy="52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73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455F-66B6-9BD4-B8DB-0077834888E1}"/>
              </a:ext>
            </a:extLst>
          </p:cNvPr>
          <p:cNvSpPr txBox="1">
            <a:spLocks/>
          </p:cNvSpPr>
          <p:nvPr/>
        </p:nvSpPr>
        <p:spPr>
          <a:xfrm>
            <a:off x="725714" y="365125"/>
            <a:ext cx="10628086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predictive analysis can now be used for: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57453-F2A5-A73B-2C91-C531870A939D}"/>
              </a:ext>
            </a:extLst>
          </p:cNvPr>
          <p:cNvSpPr/>
          <p:nvPr/>
        </p:nvSpPr>
        <p:spPr>
          <a:xfrm>
            <a:off x="1576552" y="1545022"/>
            <a:ext cx="9777249" cy="1000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Creating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effective, targeted economic or social policies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counties to support communities facing demographic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0BC409-0CC0-3B38-7774-2C7C99DD103A}"/>
              </a:ext>
            </a:extLst>
          </p:cNvPr>
          <p:cNvSpPr/>
          <p:nvPr/>
        </p:nvSpPr>
        <p:spPr>
          <a:xfrm>
            <a:off x="1576552" y="2734252"/>
            <a:ext cx="9777248" cy="1000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Preparing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education and healthcare systems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changing populations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FADA8D-BB58-E7C1-2D2C-E0E58F551DBB}"/>
              </a:ext>
            </a:extLst>
          </p:cNvPr>
          <p:cNvSpPr/>
          <p:nvPr/>
        </p:nvSpPr>
        <p:spPr>
          <a:xfrm>
            <a:off x="1576552" y="3923482"/>
            <a:ext cx="9777248" cy="1000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Influencing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infrastructure development and environmental management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strategies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F691C7-6D6D-281D-A611-565F074E11B1}"/>
              </a:ext>
            </a:extLst>
          </p:cNvPr>
          <p:cNvSpPr/>
          <p:nvPr/>
        </p:nvSpPr>
        <p:spPr>
          <a:xfrm>
            <a:off x="1576552" y="5112712"/>
            <a:ext cx="9777248" cy="1000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changes in employment opportunities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that influence both local businesses and job seekers</a:t>
            </a:r>
          </a:p>
        </p:txBody>
      </p:sp>
      <p:pic>
        <p:nvPicPr>
          <p:cNvPr id="8" name="Graphic 7" descr="Court with solid fill">
            <a:extLst>
              <a:ext uri="{FF2B5EF4-FFF2-40B4-BE49-F238E27FC236}">
                <a16:creationId xmlns:a16="http://schemas.microsoft.com/office/drawing/2014/main" id="{CDAB9BFD-B762-344C-89C3-81F257F0C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388" y="1678084"/>
            <a:ext cx="734410" cy="734410"/>
          </a:xfrm>
          <a:prstGeom prst="rect">
            <a:avLst/>
          </a:prstGeom>
        </p:spPr>
      </p:pic>
      <p:pic>
        <p:nvPicPr>
          <p:cNvPr id="12" name="Graphic 11" descr="Remote learning maths with solid fill">
            <a:extLst>
              <a:ext uri="{FF2B5EF4-FFF2-40B4-BE49-F238E27FC236}">
                <a16:creationId xmlns:a16="http://schemas.microsoft.com/office/drawing/2014/main" id="{132522B9-2F72-D37D-CC74-4DC6491B6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388" y="2860088"/>
            <a:ext cx="748862" cy="748862"/>
          </a:xfrm>
          <a:prstGeom prst="rect">
            <a:avLst/>
          </a:prstGeom>
        </p:spPr>
      </p:pic>
      <p:pic>
        <p:nvPicPr>
          <p:cNvPr id="14" name="Graphic 13" descr="Open hand with plant with solid fill">
            <a:extLst>
              <a:ext uri="{FF2B5EF4-FFF2-40B4-BE49-F238E27FC236}">
                <a16:creationId xmlns:a16="http://schemas.microsoft.com/office/drawing/2014/main" id="{8D56EFEA-8F7F-5977-CF79-FCB9161F1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389" y="4056544"/>
            <a:ext cx="768734" cy="768734"/>
          </a:xfrm>
          <a:prstGeom prst="rect">
            <a:avLst/>
          </a:prstGeom>
        </p:spPr>
      </p:pic>
      <p:pic>
        <p:nvPicPr>
          <p:cNvPr id="16" name="Graphic 15" descr="Work from home desk with solid fill">
            <a:extLst>
              <a:ext uri="{FF2B5EF4-FFF2-40B4-BE49-F238E27FC236}">
                <a16:creationId xmlns:a16="http://schemas.microsoft.com/office/drawing/2014/main" id="{0227F37F-AE21-D78B-B20E-9247FF26D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388" y="5160043"/>
            <a:ext cx="768735" cy="7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74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6B2393-31F9-CAFD-798C-4FAD8E2F7D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B7DA43-23BB-1F2C-3165-B8F7406848ED}"/>
              </a:ext>
            </a:extLst>
          </p:cNvPr>
          <p:cNvSpPr txBox="1">
            <a:spLocks/>
          </p:cNvSpPr>
          <p:nvPr/>
        </p:nvSpPr>
        <p:spPr>
          <a:xfrm>
            <a:off x="224972" y="3049191"/>
            <a:ext cx="11742057" cy="7596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Scope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4249459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1CA9-57AC-B287-487F-9A9BB446EB9C}"/>
              </a:ext>
            </a:extLst>
          </p:cNvPr>
          <p:cNvSpPr txBox="1">
            <a:spLocks/>
          </p:cNvSpPr>
          <p:nvPr/>
        </p:nvSpPr>
        <p:spPr>
          <a:xfrm>
            <a:off x="725714" y="365125"/>
            <a:ext cx="10628086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 work in the future can include: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0E0596-C460-F38D-37CA-0B51CDF67F7C}"/>
              </a:ext>
            </a:extLst>
          </p:cNvPr>
          <p:cNvSpPr/>
          <p:nvPr/>
        </p:nvSpPr>
        <p:spPr>
          <a:xfrm>
            <a:off x="1710344" y="1535824"/>
            <a:ext cx="9778561" cy="1258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Recommendations for how our model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be implemented for better economic decision-making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areas that are predicted to have high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 migration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16561C-9817-1330-DCD9-45A15C34D583}"/>
              </a:ext>
            </a:extLst>
          </p:cNvPr>
          <p:cNvSpPr/>
          <p:nvPr/>
        </p:nvSpPr>
        <p:spPr>
          <a:xfrm>
            <a:off x="1710343" y="3102345"/>
            <a:ext cx="9778561" cy="1148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Recommendations for how the model can be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scaled to handle even more granular data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(e.g., at the ZIP code level)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D23426-4FE0-1B66-3596-882695886A88}"/>
              </a:ext>
            </a:extLst>
          </p:cNvPr>
          <p:cNvSpPr/>
          <p:nvPr/>
        </p:nvSpPr>
        <p:spPr>
          <a:xfrm>
            <a:off x="1710343" y="4558747"/>
            <a:ext cx="9778561" cy="1148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Recommendations for how the model can be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expanded to data from more recent years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such as 2022 or 2023 where the effects of the pandemic are less salient</a:t>
            </a:r>
          </a:p>
        </p:txBody>
      </p:sp>
      <p:pic>
        <p:nvPicPr>
          <p:cNvPr id="7" name="Graphic 6" descr="Court with solid fill">
            <a:extLst>
              <a:ext uri="{FF2B5EF4-FFF2-40B4-BE49-F238E27FC236}">
                <a16:creationId xmlns:a16="http://schemas.microsoft.com/office/drawing/2014/main" id="{71202E4B-50E1-D5DB-3DB4-76F5372F6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2" y="1676619"/>
            <a:ext cx="734410" cy="734410"/>
          </a:xfrm>
          <a:prstGeom prst="rect">
            <a:avLst/>
          </a:prstGeom>
        </p:spPr>
      </p:pic>
      <p:pic>
        <p:nvPicPr>
          <p:cNvPr id="9" name="Graphic 8" descr="Pinch Zoom In with solid fill">
            <a:extLst>
              <a:ext uri="{FF2B5EF4-FFF2-40B4-BE49-F238E27FC236}">
                <a16:creationId xmlns:a16="http://schemas.microsoft.com/office/drawing/2014/main" id="{E90D377F-26EC-6C86-DFFB-000A89DBA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3309325"/>
            <a:ext cx="734410" cy="734410"/>
          </a:xfrm>
          <a:prstGeom prst="rect">
            <a:avLst/>
          </a:prstGeom>
        </p:spPr>
      </p:pic>
      <p:pic>
        <p:nvPicPr>
          <p:cNvPr id="11" name="Graphic 10" descr="Monthly calendar with solid fill">
            <a:extLst>
              <a:ext uri="{FF2B5EF4-FFF2-40B4-BE49-F238E27FC236}">
                <a16:creationId xmlns:a16="http://schemas.microsoft.com/office/drawing/2014/main" id="{5FD6441F-6224-E802-14FB-07B9C2112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4765726"/>
            <a:ext cx="734411" cy="7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5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81D6-B034-4116-183C-F3F77DB8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714" y="365125"/>
            <a:ext cx="10628086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COVID-19 led to remote work and migration out of 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9E08DF-D2A7-7532-201C-0B4200476547}"/>
              </a:ext>
            </a:extLst>
          </p:cNvPr>
          <p:cNvSpPr/>
          <p:nvPr/>
        </p:nvSpPr>
        <p:spPr>
          <a:xfrm>
            <a:off x="838200" y="2525485"/>
            <a:ext cx="2750457" cy="1465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COVID-19 lockdown; Increase in remote 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45483-DA2E-D0F3-280D-EAD0F2CC2160}"/>
              </a:ext>
            </a:extLst>
          </p:cNvPr>
          <p:cNvSpPr/>
          <p:nvPr/>
        </p:nvSpPr>
        <p:spPr>
          <a:xfrm>
            <a:off x="4784272" y="2525484"/>
            <a:ext cx="2750457" cy="146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Out-migration from cities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E72290-8C08-72E0-2A59-B699D3863C1F}"/>
              </a:ext>
            </a:extLst>
          </p:cNvPr>
          <p:cNvSpPr/>
          <p:nvPr/>
        </p:nvSpPr>
        <p:spPr>
          <a:xfrm>
            <a:off x="8730343" y="2525484"/>
            <a:ext cx="2750457" cy="146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Re-distribute the population and economic activities in the US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98BB2A-F3B8-BE06-DB4C-AFAC56685DC9}"/>
              </a:ext>
            </a:extLst>
          </p:cNvPr>
          <p:cNvCxnSpPr>
            <a:stCxn id="4" idx="3"/>
          </p:cNvCxnSpPr>
          <p:nvPr/>
        </p:nvCxnSpPr>
        <p:spPr>
          <a:xfrm flipV="1">
            <a:off x="3588657" y="3236686"/>
            <a:ext cx="10559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7AF48B-BCCB-8889-BEBD-15603D7ADAA3}"/>
              </a:ext>
            </a:extLst>
          </p:cNvPr>
          <p:cNvCxnSpPr/>
          <p:nvPr/>
        </p:nvCxnSpPr>
        <p:spPr>
          <a:xfrm flipV="1">
            <a:off x="7534729" y="3243943"/>
            <a:ext cx="10559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6BECDC-556F-0604-7AE3-2665DAB6729A}"/>
              </a:ext>
            </a:extLst>
          </p:cNvPr>
          <p:cNvSpPr/>
          <p:nvPr/>
        </p:nvSpPr>
        <p:spPr>
          <a:xfrm>
            <a:off x="838199" y="2073508"/>
            <a:ext cx="6696529" cy="328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7168F7-BF37-C890-C7C1-8FB18E956B97}"/>
              </a:ext>
            </a:extLst>
          </p:cNvPr>
          <p:cNvSpPr/>
          <p:nvPr/>
        </p:nvSpPr>
        <p:spPr>
          <a:xfrm>
            <a:off x="8730343" y="2073508"/>
            <a:ext cx="2750457" cy="328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9E613-495E-EB61-AE07-1F542EED3834}"/>
              </a:ext>
            </a:extLst>
          </p:cNvPr>
          <p:cNvSpPr/>
          <p:nvPr/>
        </p:nvSpPr>
        <p:spPr>
          <a:xfrm>
            <a:off x="4784272" y="4267662"/>
            <a:ext cx="4780640" cy="1465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factors that this decision can depend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Housing market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Demographic 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Educational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COVID-19 preparedness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87B96E-9E12-ABD0-A325-B31D0F5B68B4}"/>
              </a:ext>
            </a:extLst>
          </p:cNvPr>
          <p:cNvCxnSpPr>
            <a:cxnSpLocks/>
          </p:cNvCxnSpPr>
          <p:nvPr/>
        </p:nvCxnSpPr>
        <p:spPr>
          <a:xfrm>
            <a:off x="4116614" y="3236679"/>
            <a:ext cx="0" cy="14804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A9633C-91A2-7943-A6A7-C9FA6335EADB}"/>
              </a:ext>
            </a:extLst>
          </p:cNvPr>
          <p:cNvCxnSpPr>
            <a:cxnSpLocks/>
          </p:cNvCxnSpPr>
          <p:nvPr/>
        </p:nvCxnSpPr>
        <p:spPr>
          <a:xfrm>
            <a:off x="4116614" y="4709886"/>
            <a:ext cx="5279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73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81D6-B034-4116-183C-F3F77DB8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714" y="365125"/>
            <a:ext cx="10628086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COVID-19 led to remote work and migration out of 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9E08DF-D2A7-7532-201C-0B4200476547}"/>
              </a:ext>
            </a:extLst>
          </p:cNvPr>
          <p:cNvSpPr/>
          <p:nvPr/>
        </p:nvSpPr>
        <p:spPr>
          <a:xfrm>
            <a:off x="838200" y="2525485"/>
            <a:ext cx="2750457" cy="1465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COVID-19 lockdown; Increase in remote 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45483-DA2E-D0F3-280D-EAD0F2CC2160}"/>
              </a:ext>
            </a:extLst>
          </p:cNvPr>
          <p:cNvSpPr/>
          <p:nvPr/>
        </p:nvSpPr>
        <p:spPr>
          <a:xfrm>
            <a:off x="4784272" y="2525484"/>
            <a:ext cx="2750457" cy="146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Out-migration from cities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E72290-8C08-72E0-2A59-B699D3863C1F}"/>
              </a:ext>
            </a:extLst>
          </p:cNvPr>
          <p:cNvSpPr/>
          <p:nvPr/>
        </p:nvSpPr>
        <p:spPr>
          <a:xfrm>
            <a:off x="8730343" y="2525484"/>
            <a:ext cx="2750457" cy="146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Re-distribute the population and economic activities in the US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98BB2A-F3B8-BE06-DB4C-AFAC56685DC9}"/>
              </a:ext>
            </a:extLst>
          </p:cNvPr>
          <p:cNvCxnSpPr>
            <a:stCxn id="4" idx="3"/>
          </p:cNvCxnSpPr>
          <p:nvPr/>
        </p:nvCxnSpPr>
        <p:spPr>
          <a:xfrm flipV="1">
            <a:off x="3588657" y="3236686"/>
            <a:ext cx="10559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7AF48B-BCCB-8889-BEBD-15603D7ADAA3}"/>
              </a:ext>
            </a:extLst>
          </p:cNvPr>
          <p:cNvCxnSpPr/>
          <p:nvPr/>
        </p:nvCxnSpPr>
        <p:spPr>
          <a:xfrm flipV="1">
            <a:off x="7534729" y="3243943"/>
            <a:ext cx="10559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6BECDC-556F-0604-7AE3-2665DAB6729A}"/>
              </a:ext>
            </a:extLst>
          </p:cNvPr>
          <p:cNvSpPr/>
          <p:nvPr/>
        </p:nvSpPr>
        <p:spPr>
          <a:xfrm>
            <a:off x="838199" y="2073508"/>
            <a:ext cx="6696529" cy="328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7168F7-BF37-C890-C7C1-8FB18E956B97}"/>
              </a:ext>
            </a:extLst>
          </p:cNvPr>
          <p:cNvSpPr/>
          <p:nvPr/>
        </p:nvSpPr>
        <p:spPr>
          <a:xfrm>
            <a:off x="8730343" y="2073508"/>
            <a:ext cx="2750457" cy="328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9D1F3C-DA43-B4E1-097D-10A2A0A442FA}"/>
              </a:ext>
            </a:extLst>
          </p:cNvPr>
          <p:cNvSpPr/>
          <p:nvPr/>
        </p:nvSpPr>
        <p:spPr>
          <a:xfrm>
            <a:off x="838199" y="4579713"/>
            <a:ext cx="10642601" cy="1574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Statement: </a:t>
            </a:r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factors are </a:t>
            </a:r>
            <a:r>
              <a:rPr lang="en-US" sz="2200" b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predictive </a:t>
            </a:r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county-level migration patterns after COVID-19 in the United States?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E065B-8C52-5BB4-2079-F4EFDB79ED51}"/>
              </a:ext>
            </a:extLst>
          </p:cNvPr>
          <p:cNvSpPr/>
          <p:nvPr/>
        </p:nvSpPr>
        <p:spPr>
          <a:xfrm>
            <a:off x="0" y="1690688"/>
            <a:ext cx="12192000" cy="2750683"/>
          </a:xfrm>
          <a:prstGeom prst="rect">
            <a:avLst/>
          </a:prstGeom>
          <a:solidFill>
            <a:schemeClr val="bg1">
              <a:alpha val="4719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9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68067E-6C60-D84E-31EB-AAB82B1F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714" y="365125"/>
            <a:ext cx="10628086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answer this question using two main datasets; our unit of analysis is counties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EC93-719A-6492-C0AE-8D6C6A7F4A0A}"/>
              </a:ext>
            </a:extLst>
          </p:cNvPr>
          <p:cNvSpPr/>
          <p:nvPr/>
        </p:nvSpPr>
        <p:spPr>
          <a:xfrm>
            <a:off x="947962" y="2496458"/>
            <a:ext cx="3652155" cy="790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IRS Statistics of Income Tax Migration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43769-14A4-D1E8-E441-0A8C5BFE1849}"/>
              </a:ext>
            </a:extLst>
          </p:cNvPr>
          <p:cNvSpPr/>
          <p:nvPr/>
        </p:nvSpPr>
        <p:spPr>
          <a:xfrm>
            <a:off x="7677195" y="2514599"/>
            <a:ext cx="3652155" cy="790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Socio-economic data compiled by Kaggle in 2019 and 2021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D830D2-64F5-622D-1630-9008D0E892C1}"/>
              </a:ext>
            </a:extLst>
          </p:cNvPr>
          <p:cNvCxnSpPr>
            <a:cxnSpLocks/>
          </p:cNvCxnSpPr>
          <p:nvPr/>
        </p:nvCxnSpPr>
        <p:spPr>
          <a:xfrm>
            <a:off x="6096000" y="1582050"/>
            <a:ext cx="0" cy="4499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0A5AB1-5C62-E1B7-0D03-79ABB90F3F91}"/>
              </a:ext>
            </a:extLst>
          </p:cNvPr>
          <p:cNvCxnSpPr>
            <a:cxnSpLocks/>
          </p:cNvCxnSpPr>
          <p:nvPr/>
        </p:nvCxnSpPr>
        <p:spPr>
          <a:xfrm flipH="1">
            <a:off x="2765877" y="2032000"/>
            <a:ext cx="67373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F3F939-8B0C-C0ED-20F8-B0D97B7F7EBE}"/>
              </a:ext>
            </a:extLst>
          </p:cNvPr>
          <p:cNvCxnSpPr>
            <a:cxnSpLocks/>
          </p:cNvCxnSpPr>
          <p:nvPr/>
        </p:nvCxnSpPr>
        <p:spPr>
          <a:xfrm>
            <a:off x="2774040" y="2032000"/>
            <a:ext cx="0" cy="4499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CE05B1-4F57-5D00-C7A8-70A3C797912E}"/>
              </a:ext>
            </a:extLst>
          </p:cNvPr>
          <p:cNvCxnSpPr>
            <a:cxnSpLocks/>
          </p:cNvCxnSpPr>
          <p:nvPr/>
        </p:nvCxnSpPr>
        <p:spPr>
          <a:xfrm>
            <a:off x="9503273" y="2046507"/>
            <a:ext cx="0" cy="4499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7D66D-EF0A-ACD0-C800-414E404C0DD7}"/>
              </a:ext>
            </a:extLst>
          </p:cNvPr>
          <p:cNvSpPr/>
          <p:nvPr/>
        </p:nvSpPr>
        <p:spPr>
          <a:xfrm>
            <a:off x="947962" y="3320368"/>
            <a:ext cx="3652160" cy="13135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description:</a:t>
            </a:r>
            <a:r>
              <a:rPr lang="en-US"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contains migration flows into (and out of) the destination state and county in year one from the origin state and county in year two.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493E07-D439-77C8-C0D2-FDBA154CB276}"/>
              </a:ext>
            </a:extLst>
          </p:cNvPr>
          <p:cNvSpPr/>
          <p:nvPr/>
        </p:nvSpPr>
        <p:spPr>
          <a:xfrm>
            <a:off x="7685356" y="3323985"/>
            <a:ext cx="3652159" cy="13135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description: </a:t>
            </a:r>
            <a:r>
              <a:rPr lang="en-US"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integrates various aspects such as weather conditions, health statistics, hospital information, and COVID-19 data specifically for U.S. counties.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E245E4-7FEB-DF15-9EC2-B123D1FCF0DC}"/>
              </a:ext>
            </a:extLst>
          </p:cNvPr>
          <p:cNvSpPr/>
          <p:nvPr/>
        </p:nvSpPr>
        <p:spPr>
          <a:xfrm>
            <a:off x="1731735" y="5124267"/>
            <a:ext cx="2876546" cy="57955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Response variable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C0045-C6B5-6E6A-A3F0-A78A47D3450B}"/>
              </a:ext>
            </a:extLst>
          </p:cNvPr>
          <p:cNvSpPr/>
          <p:nvPr/>
        </p:nvSpPr>
        <p:spPr>
          <a:xfrm>
            <a:off x="1731735" y="5913317"/>
            <a:ext cx="2876546" cy="57955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counties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23F79D-6180-8E90-7C83-F5D13A329DC6}"/>
              </a:ext>
            </a:extLst>
          </p:cNvPr>
          <p:cNvCxnSpPr>
            <a:cxnSpLocks/>
          </p:cNvCxnSpPr>
          <p:nvPr/>
        </p:nvCxnSpPr>
        <p:spPr>
          <a:xfrm flipH="1">
            <a:off x="947962" y="4840514"/>
            <a:ext cx="104058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esearch with solid fill">
            <a:extLst>
              <a:ext uri="{FF2B5EF4-FFF2-40B4-BE49-F238E27FC236}">
                <a16:creationId xmlns:a16="http://schemas.microsoft.com/office/drawing/2014/main" id="{E54FA04B-02E2-DB98-6FF0-6D391F781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962" y="5081737"/>
            <a:ext cx="579547" cy="579547"/>
          </a:xfrm>
          <a:prstGeom prst="rect">
            <a:avLst/>
          </a:prstGeom>
        </p:spPr>
      </p:pic>
      <p:pic>
        <p:nvPicPr>
          <p:cNvPr id="28" name="Graphic 27" descr="North America with solid fill">
            <a:extLst>
              <a:ext uri="{FF2B5EF4-FFF2-40B4-BE49-F238E27FC236}">
                <a16:creationId xmlns:a16="http://schemas.microsoft.com/office/drawing/2014/main" id="{CF45F047-4767-11DC-7D14-F5ECB2DD9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930" y="5781218"/>
            <a:ext cx="775610" cy="77561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FFD1AF3-0C1F-900E-9076-8B4B847B16AC}"/>
              </a:ext>
            </a:extLst>
          </p:cNvPr>
          <p:cNvSpPr/>
          <p:nvPr/>
        </p:nvSpPr>
        <p:spPr>
          <a:xfrm>
            <a:off x="4677267" y="5130769"/>
            <a:ext cx="6652083" cy="579558"/>
          </a:xfrm>
          <a:prstGeom prst="rect">
            <a:avLst/>
          </a:prstGeom>
          <a:solidFill>
            <a:schemeClr val="bg1"/>
          </a:solidFill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Share of outflows (outflows divided by county population)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E296BC-0E26-68E9-189C-D77FB1F14454}"/>
              </a:ext>
            </a:extLst>
          </p:cNvPr>
          <p:cNvSpPr/>
          <p:nvPr/>
        </p:nvSpPr>
        <p:spPr>
          <a:xfrm>
            <a:off x="4677266" y="5913317"/>
            <a:ext cx="6652083" cy="579558"/>
          </a:xfrm>
          <a:prstGeom prst="rect">
            <a:avLst/>
          </a:prstGeom>
          <a:solidFill>
            <a:schemeClr val="bg1"/>
          </a:solidFill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3,143 Counties across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311143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6B2393-31F9-CAFD-798C-4FAD8E2F7D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B7DA43-23BB-1F2C-3165-B8F7406848ED}"/>
              </a:ext>
            </a:extLst>
          </p:cNvPr>
          <p:cNvSpPr txBox="1">
            <a:spLocks/>
          </p:cNvSpPr>
          <p:nvPr/>
        </p:nvSpPr>
        <p:spPr>
          <a:xfrm>
            <a:off x="224972" y="3049191"/>
            <a:ext cx="11742057" cy="7596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A332E3-4DF1-E33E-33C0-BDE45D0469F0}"/>
              </a:ext>
            </a:extLst>
          </p:cNvPr>
          <p:cNvSpPr/>
          <p:nvPr/>
        </p:nvSpPr>
        <p:spPr>
          <a:xfrm>
            <a:off x="224971" y="3613434"/>
            <a:ext cx="11014529" cy="593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explore the relationship between out-migration from a county and other variables in our dataset</a:t>
            </a:r>
          </a:p>
        </p:txBody>
      </p:sp>
    </p:spTree>
    <p:extLst>
      <p:ext uri="{BB962C8B-B14F-4D97-AF65-F5344CB8AC3E}">
        <p14:creationId xmlns:p14="http://schemas.microsoft.com/office/powerpoint/2010/main" val="114119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160A8324-090D-B5FA-B87E-DFD5FF8C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56" y="885372"/>
            <a:ext cx="8335237" cy="56170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16CA99-499F-5813-D891-DA7D60D61AAC}"/>
              </a:ext>
            </a:extLst>
          </p:cNvPr>
          <p:cNvSpPr/>
          <p:nvPr/>
        </p:nvSpPr>
        <p:spPr>
          <a:xfrm>
            <a:off x="8370407" y="1596571"/>
            <a:ext cx="3409051" cy="3933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most counties, the proportion of people moving out is </a:t>
            </a:r>
            <a:r>
              <a:rPr lang="en-US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relatively small </a:t>
            </a: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compared to the total population.</a:t>
            </a:r>
          </a:p>
          <a:p>
            <a:endParaRPr lang="en-US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These are </a:t>
            </a:r>
            <a:r>
              <a:rPr lang="en-US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counties with unusually high out-migration </a:t>
            </a: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shares, significantly different from most other counties.</a:t>
            </a:r>
          </a:p>
        </p:txBody>
      </p:sp>
    </p:spTree>
    <p:extLst>
      <p:ext uri="{BB962C8B-B14F-4D97-AF65-F5344CB8AC3E}">
        <p14:creationId xmlns:p14="http://schemas.microsoft.com/office/powerpoint/2010/main" val="243364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195767-5940-5887-D458-94EE5EEC5191}"/>
              </a:ext>
            </a:extLst>
          </p:cNvPr>
          <p:cNvSpPr/>
          <p:nvPr/>
        </p:nvSpPr>
        <p:spPr>
          <a:xfrm>
            <a:off x="8283321" y="1221053"/>
            <a:ext cx="3335865" cy="5143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is a </a:t>
            </a:r>
            <a:r>
              <a:rPr lang="en-US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 correlation between log of AGI of leavers and the share of outflows</a:t>
            </a: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This indicates that the financial status of leavers while not the sole factor influencing the share of outflows, may still be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</a:t>
            </a:r>
            <a:r>
              <a:rPr lang="en-US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outliers in the data</a:t>
            </a: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particularly noticeable in counties with either very high or very low log AGI of leavers. These outliers might represent unique situations in specific counties.</a:t>
            </a:r>
          </a:p>
        </p:txBody>
      </p:sp>
      <p:pic>
        <p:nvPicPr>
          <p:cNvPr id="3" name="Picture 2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3B2F912F-D9A8-D0E3-60B9-348F273E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0" y="1221053"/>
            <a:ext cx="8172961" cy="44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dots and a black line&#10;&#10;Description automatically generated">
            <a:extLst>
              <a:ext uri="{FF2B5EF4-FFF2-40B4-BE49-F238E27FC236}">
                <a16:creationId xmlns:a16="http://schemas.microsoft.com/office/drawing/2014/main" id="{E48F0105-D0C2-8B37-BC23-06DFB201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803"/>
            <a:ext cx="8948057" cy="54730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A9B7E-CCBC-C092-BD1D-96843991F16C}"/>
              </a:ext>
            </a:extLst>
          </p:cNvPr>
          <p:cNvSpPr/>
          <p:nvPr/>
        </p:nvSpPr>
        <p:spPr>
          <a:xfrm>
            <a:off x="8283321" y="1146629"/>
            <a:ext cx="3574850" cy="4542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the </a:t>
            </a:r>
            <a:r>
              <a:rPr lang="en-US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percentage of homeowners in a county increases, the share of outflows might decrease </a:t>
            </a: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slightly.</a:t>
            </a:r>
          </a:p>
          <a:p>
            <a:endParaRPr lang="en-US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Counties with both lower and higher percentages of homeownership show a range of outflow shares, suggesting that </a:t>
            </a:r>
            <a:r>
              <a:rPr lang="en-US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homeownership is one of several factors </a:t>
            </a: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influencing migration patterns.</a:t>
            </a:r>
          </a:p>
        </p:txBody>
      </p:sp>
    </p:spTree>
    <p:extLst>
      <p:ext uri="{BB962C8B-B14F-4D97-AF65-F5344CB8AC3E}">
        <p14:creationId xmlns:p14="http://schemas.microsoft.com/office/powerpoint/2010/main" val="422256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6B2393-31F9-CAFD-798C-4FAD8E2F7D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B7DA43-23BB-1F2C-3165-B8F7406848ED}"/>
              </a:ext>
            </a:extLst>
          </p:cNvPr>
          <p:cNvSpPr txBox="1">
            <a:spLocks/>
          </p:cNvSpPr>
          <p:nvPr/>
        </p:nvSpPr>
        <p:spPr>
          <a:xfrm>
            <a:off x="224972" y="3049191"/>
            <a:ext cx="11742057" cy="7596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Selection and Results</a:t>
            </a:r>
          </a:p>
        </p:txBody>
      </p:sp>
    </p:spTree>
    <p:extLst>
      <p:ext uri="{BB962C8B-B14F-4D97-AF65-F5344CB8AC3E}">
        <p14:creationId xmlns:p14="http://schemas.microsoft.com/office/powerpoint/2010/main" val="74082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Microsoft Macintosh PowerPoint</Application>
  <PresentationFormat>Widescreen</PresentationFormat>
  <Paragraphs>113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Office Theme</vt:lpstr>
      <vt:lpstr>Understanding Migration Patterns in the United States after the Pandemic</vt:lpstr>
      <vt:lpstr>COVID-19 led to remote work and migration out of cities</vt:lpstr>
      <vt:lpstr>COVID-19 led to remote work and migration out of cities</vt:lpstr>
      <vt:lpstr>We answer this question using two main datasets; our unit of analysis is counties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Migration Patterns in the United States after the Pandemic</dc:title>
  <dc:creator>Dubey, Shreya</dc:creator>
  <cp:lastModifiedBy>Dubey, Shreya</cp:lastModifiedBy>
  <cp:revision>1</cp:revision>
  <dcterms:created xsi:type="dcterms:W3CDTF">2023-12-14T17:49:34Z</dcterms:created>
  <dcterms:modified xsi:type="dcterms:W3CDTF">2023-12-15T06:59:25Z</dcterms:modified>
</cp:coreProperties>
</file>